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5" r:id="rId4"/>
  </p:sldMasterIdLst>
  <p:notesMasterIdLst>
    <p:notesMasterId r:id="rId14"/>
  </p:notesMasterIdLst>
  <p:sldIdLst>
    <p:sldId id="2147469439" r:id="rId5"/>
    <p:sldId id="2147469444" r:id="rId6"/>
    <p:sldId id="2147469441" r:id="rId7"/>
    <p:sldId id="2146846716" r:id="rId8"/>
    <p:sldId id="2146846513" r:id="rId9"/>
    <p:sldId id="2147469436" r:id="rId10"/>
    <p:sldId id="2147469446" r:id="rId11"/>
    <p:sldId id="2147469443" r:id="rId12"/>
    <p:sldId id="214746944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DB8423-3E07-4385-B5E8-D8B38AA10021}">
          <p14:sldIdLst>
            <p14:sldId id="2147469439"/>
            <p14:sldId id="2147469444"/>
            <p14:sldId id="2147469441"/>
            <p14:sldId id="2146846716"/>
            <p14:sldId id="2146846513"/>
            <p14:sldId id="2147469436"/>
            <p14:sldId id="2147469446"/>
            <p14:sldId id="2147469443"/>
            <p14:sldId id="21474694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F162C0C-3288-29DC-5FA7-590671C5799A}" name="Jenn Magee" initials="JM" userId="S::v-jeuh@microsoft.com::bc64f5f0-7908-4ddd-90a4-a941331667b2" providerId="AD"/>
  <p188:author id="{C04F5F2D-D758-AC52-D01A-7CC31221B5D5}" name="Manasa Ramalinga" initials="MR" userId="S::manasatr@microsoft.com::92e154c0-8e0c-4ab0-9f47-0e4645e5c1fa" providerId="AD"/>
  <p188:author id="{50A27C38-D109-DF50-289C-1FDA32E87BBF}" name="Veronica Eeckhoudt (AUDIENZ LLC)" initials="VE(L" userId="S::v-veeckhoudt@microsoft.com::0c213381-61c3-4b31-942d-093142ba27e5" providerId="AD"/>
  <p188:author id="{92D60386-90A9-8E6A-2CB5-DD94A5056BB2}" name="Tiffany Shaw" initials="TS" userId="S::tishaw@microsoft.com::b8002099-b87c-4e6c-a6dc-ffb1ea9fcdcd" providerId="AD"/>
  <p188:author id="{234D59D9-A8AC-CDA8-D2F6-5928ABB4E503}" name="Veronica Eeckhoudt" initials="VE" userId="S::Veronica@audienz.com::47beac1a-243b-4ffe-9190-5f55e52fb6e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Veronica Eeckhoudt" initials="VE" lastIdx="4" clrIdx="0">
    <p:extLst>
      <p:ext uri="{19B8F6BF-5375-455C-9EA6-DF929625EA0E}">
        <p15:presenceInfo xmlns:p15="http://schemas.microsoft.com/office/powerpoint/2012/main" userId="S::Veronica@audienz.com::47beac1a-243b-4ffe-9190-5f55e52fb6e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3B"/>
    <a:srgbClr val="006458"/>
    <a:srgbClr val="008474"/>
    <a:srgbClr val="008575"/>
    <a:srgbClr val="F2F2F2"/>
    <a:srgbClr val="274B47"/>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3E18A2-4247-41E6-AA9A-A20AA5661066}" v="4" dt="2021-09-09T20:56:38.045"/>
    <p1510:client id="{6E805379-44A5-4138-A2E0-9B0BA432DEF7}" v="71" dt="2021-09-08T22:46:47.4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3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ronica Eeckhoudt (AUDIENZ LLC)" userId="S::v-veeckhoudt@microsoft.com::0c213381-61c3-4b31-942d-093142ba27e5" providerId="AD" clId="Web-{0C834802-9E73-19BA-33A5-5FE3BFC31D27}"/>
    <pc:docChg chg="modSld">
      <pc:chgData name="Veronica Eeckhoudt (AUDIENZ LLC)" userId="S::v-veeckhoudt@microsoft.com::0c213381-61c3-4b31-942d-093142ba27e5" providerId="AD" clId="Web-{0C834802-9E73-19BA-33A5-5FE3BFC31D27}" dt="2021-09-07T14:41:12.598" v="5" actId="20577"/>
      <pc:docMkLst>
        <pc:docMk/>
      </pc:docMkLst>
      <pc:sldChg chg="modSp">
        <pc:chgData name="Veronica Eeckhoudt (AUDIENZ LLC)" userId="S::v-veeckhoudt@microsoft.com::0c213381-61c3-4b31-942d-093142ba27e5" providerId="AD" clId="Web-{0C834802-9E73-19BA-33A5-5FE3BFC31D27}" dt="2021-09-07T14:41:12.598" v="5" actId="20577"/>
        <pc:sldMkLst>
          <pc:docMk/>
          <pc:sldMk cId="367100735" sldId="2147469436"/>
        </pc:sldMkLst>
        <pc:spChg chg="mod">
          <ac:chgData name="Veronica Eeckhoudt (AUDIENZ LLC)" userId="S::v-veeckhoudt@microsoft.com::0c213381-61c3-4b31-942d-093142ba27e5" providerId="AD" clId="Web-{0C834802-9E73-19BA-33A5-5FE3BFC31D27}" dt="2021-09-07T14:41:12.598" v="5" actId="20577"/>
          <ac:spMkLst>
            <pc:docMk/>
            <pc:sldMk cId="367100735" sldId="2147469436"/>
            <ac:spMk id="56" creationId="{E056120D-A7F3-4DED-8C38-DCF499828647}"/>
          </ac:spMkLst>
        </pc:spChg>
      </pc:sldChg>
    </pc:docChg>
  </pc:docChgLst>
  <pc:docChgLst>
    <pc:chgData name="Manasa Ramalinga" userId="S::manasatr@microsoft.com::92e154c0-8e0c-4ab0-9f47-0e4645e5c1fa" providerId="AD" clId="Web-{6E805379-44A5-4138-A2E0-9B0BA432DEF7}"/>
    <pc:docChg chg="addSld delSld modSld modSection">
      <pc:chgData name="Manasa Ramalinga" userId="S::manasatr@microsoft.com::92e154c0-8e0c-4ab0-9f47-0e4645e5c1fa" providerId="AD" clId="Web-{6E805379-44A5-4138-A2E0-9B0BA432DEF7}" dt="2021-09-08T22:46:47.469" v="39"/>
      <pc:docMkLst>
        <pc:docMk/>
      </pc:docMkLst>
      <pc:sldChg chg="modSp">
        <pc:chgData name="Manasa Ramalinga" userId="S::manasatr@microsoft.com::92e154c0-8e0c-4ab0-9f47-0e4645e5c1fa" providerId="AD" clId="Web-{6E805379-44A5-4138-A2E0-9B0BA432DEF7}" dt="2021-09-08T22:45:37.483" v="37" actId="1076"/>
        <pc:sldMkLst>
          <pc:docMk/>
          <pc:sldMk cId="1594920341" sldId="2147469444"/>
        </pc:sldMkLst>
        <pc:spChg chg="mod">
          <ac:chgData name="Manasa Ramalinga" userId="S::manasatr@microsoft.com::92e154c0-8e0c-4ab0-9f47-0e4645e5c1fa" providerId="AD" clId="Web-{6E805379-44A5-4138-A2E0-9B0BA432DEF7}" dt="2021-09-08T22:45:28.670" v="36" actId="20577"/>
          <ac:spMkLst>
            <pc:docMk/>
            <pc:sldMk cId="1594920341" sldId="2147469444"/>
            <ac:spMk id="7" creationId="{EDB4E51D-A68B-4CE4-AF13-9C0ED2DE500B}"/>
          </ac:spMkLst>
        </pc:spChg>
        <pc:spChg chg="mod">
          <ac:chgData name="Manasa Ramalinga" userId="S::manasatr@microsoft.com::92e154c0-8e0c-4ab0-9f47-0e4645e5c1fa" providerId="AD" clId="Web-{6E805379-44A5-4138-A2E0-9B0BA432DEF7}" dt="2021-09-08T22:44:50.591" v="5" actId="20577"/>
          <ac:spMkLst>
            <pc:docMk/>
            <pc:sldMk cId="1594920341" sldId="2147469444"/>
            <ac:spMk id="8" creationId="{CEF5FE7A-E596-4064-B96E-A33955D53A98}"/>
          </ac:spMkLst>
        </pc:spChg>
        <pc:picChg chg="mod">
          <ac:chgData name="Manasa Ramalinga" userId="S::manasatr@microsoft.com::92e154c0-8e0c-4ab0-9f47-0e4645e5c1fa" providerId="AD" clId="Web-{6E805379-44A5-4138-A2E0-9B0BA432DEF7}" dt="2021-09-08T22:45:37.483" v="37" actId="1076"/>
          <ac:picMkLst>
            <pc:docMk/>
            <pc:sldMk cId="1594920341" sldId="2147469444"/>
            <ac:picMk id="1026" creationId="{89BD73CE-F039-4701-862C-0226D767707B}"/>
          </ac:picMkLst>
        </pc:picChg>
      </pc:sldChg>
      <pc:sldChg chg="new del">
        <pc:chgData name="Manasa Ramalinga" userId="S::manasatr@microsoft.com::92e154c0-8e0c-4ab0-9f47-0e4645e5c1fa" providerId="AD" clId="Web-{6E805379-44A5-4138-A2E0-9B0BA432DEF7}" dt="2021-09-08T22:46:47.469" v="39"/>
        <pc:sldMkLst>
          <pc:docMk/>
          <pc:sldMk cId="1553159314" sldId="2147469447"/>
        </pc:sldMkLst>
      </pc:sldChg>
    </pc:docChg>
  </pc:docChgLst>
  <pc:docChgLst>
    <pc:chgData name="Tiffany Shaw" userId="b8002099-b87c-4e6c-a6dc-ffb1ea9fcdcd" providerId="ADAL" clId="{5E6766F6-25D1-4CA7-A288-D44FEF5FABA6}"/>
    <pc:docChg chg="undo redo custSel modSld">
      <pc:chgData name="Tiffany Shaw" userId="b8002099-b87c-4e6c-a6dc-ffb1ea9fcdcd" providerId="ADAL" clId="{5E6766F6-25D1-4CA7-A288-D44FEF5FABA6}" dt="2021-09-07T19:00:04.309" v="113" actId="404"/>
      <pc:docMkLst>
        <pc:docMk/>
      </pc:docMkLst>
      <pc:sldChg chg="addSp delSp mod">
        <pc:chgData name="Tiffany Shaw" userId="b8002099-b87c-4e6c-a6dc-ffb1ea9fcdcd" providerId="ADAL" clId="{5E6766F6-25D1-4CA7-A288-D44FEF5FABA6}" dt="2021-09-07T18:58:05.522" v="9" actId="22"/>
        <pc:sldMkLst>
          <pc:docMk/>
          <pc:sldMk cId="367100735" sldId="2147469436"/>
        </pc:sldMkLst>
        <pc:spChg chg="add">
          <ac:chgData name="Tiffany Shaw" userId="b8002099-b87c-4e6c-a6dc-ffb1ea9fcdcd" providerId="ADAL" clId="{5E6766F6-25D1-4CA7-A288-D44FEF5FABA6}" dt="2021-09-07T18:58:05.522" v="9" actId="22"/>
          <ac:spMkLst>
            <pc:docMk/>
            <pc:sldMk cId="367100735" sldId="2147469436"/>
            <ac:spMk id="4" creationId="{9D8FFF82-82ED-41A3-9509-3950A6D81A69}"/>
          </ac:spMkLst>
        </pc:spChg>
        <pc:spChg chg="del">
          <ac:chgData name="Tiffany Shaw" userId="b8002099-b87c-4e6c-a6dc-ffb1ea9fcdcd" providerId="ADAL" clId="{5E6766F6-25D1-4CA7-A288-D44FEF5FABA6}" dt="2021-09-07T18:58:05.199" v="8" actId="478"/>
          <ac:spMkLst>
            <pc:docMk/>
            <pc:sldMk cId="367100735" sldId="2147469436"/>
            <ac:spMk id="502" creationId="{DB7007BB-AC3F-4AD8-BBDD-BF08D71E2E20}"/>
          </ac:spMkLst>
        </pc:spChg>
      </pc:sldChg>
      <pc:sldChg chg="modSp mod">
        <pc:chgData name="Tiffany Shaw" userId="b8002099-b87c-4e6c-a6dc-ffb1ea9fcdcd" providerId="ADAL" clId="{5E6766F6-25D1-4CA7-A288-D44FEF5FABA6}" dt="2021-09-07T18:57:49.397" v="7" actId="1582"/>
        <pc:sldMkLst>
          <pc:docMk/>
          <pc:sldMk cId="2086592919" sldId="2147469441"/>
        </pc:sldMkLst>
        <pc:spChg chg="mod">
          <ac:chgData name="Tiffany Shaw" userId="b8002099-b87c-4e6c-a6dc-ffb1ea9fcdcd" providerId="ADAL" clId="{5E6766F6-25D1-4CA7-A288-D44FEF5FABA6}" dt="2021-09-07T18:57:33.163" v="6" actId="20577"/>
          <ac:spMkLst>
            <pc:docMk/>
            <pc:sldMk cId="2086592919" sldId="2147469441"/>
            <ac:spMk id="45" creationId="{E66A802B-A13E-44E1-AE85-FB2D9F0ECE87}"/>
          </ac:spMkLst>
        </pc:spChg>
        <pc:spChg chg="mod">
          <ac:chgData name="Tiffany Shaw" userId="b8002099-b87c-4e6c-a6dc-ffb1ea9fcdcd" providerId="ADAL" clId="{5E6766F6-25D1-4CA7-A288-D44FEF5FABA6}" dt="2021-09-07T18:57:49.397" v="7" actId="1582"/>
          <ac:spMkLst>
            <pc:docMk/>
            <pc:sldMk cId="2086592919" sldId="2147469441"/>
            <ac:spMk id="55" creationId="{6C6216C5-DD6F-4488-BB1E-BB5237E1459C}"/>
          </ac:spMkLst>
        </pc:spChg>
        <pc:spChg chg="mod">
          <ac:chgData name="Tiffany Shaw" userId="b8002099-b87c-4e6c-a6dc-ffb1ea9fcdcd" providerId="ADAL" clId="{5E6766F6-25D1-4CA7-A288-D44FEF5FABA6}" dt="2021-09-07T18:57:49.397" v="7" actId="1582"/>
          <ac:spMkLst>
            <pc:docMk/>
            <pc:sldMk cId="2086592919" sldId="2147469441"/>
            <ac:spMk id="56" creationId="{E4C2EF4D-63D4-49F0-844D-A9F591494338}"/>
          </ac:spMkLst>
        </pc:spChg>
        <pc:spChg chg="mod">
          <ac:chgData name="Tiffany Shaw" userId="b8002099-b87c-4e6c-a6dc-ffb1ea9fcdcd" providerId="ADAL" clId="{5E6766F6-25D1-4CA7-A288-D44FEF5FABA6}" dt="2021-09-07T18:57:49.397" v="7" actId="1582"/>
          <ac:spMkLst>
            <pc:docMk/>
            <pc:sldMk cId="2086592919" sldId="2147469441"/>
            <ac:spMk id="57" creationId="{B91D47E9-8D47-4343-BB67-29D5325629C5}"/>
          </ac:spMkLst>
        </pc:spChg>
        <pc:spChg chg="mod">
          <ac:chgData name="Tiffany Shaw" userId="b8002099-b87c-4e6c-a6dc-ffb1ea9fcdcd" providerId="ADAL" clId="{5E6766F6-25D1-4CA7-A288-D44FEF5FABA6}" dt="2021-09-07T18:57:49.397" v="7" actId="1582"/>
          <ac:spMkLst>
            <pc:docMk/>
            <pc:sldMk cId="2086592919" sldId="2147469441"/>
            <ac:spMk id="58" creationId="{9BB1639B-32C3-4A53-A436-F7F326140624}"/>
          </ac:spMkLst>
        </pc:spChg>
        <pc:spChg chg="mod">
          <ac:chgData name="Tiffany Shaw" userId="b8002099-b87c-4e6c-a6dc-ffb1ea9fcdcd" providerId="ADAL" clId="{5E6766F6-25D1-4CA7-A288-D44FEF5FABA6}" dt="2021-09-07T18:57:49.397" v="7" actId="1582"/>
          <ac:spMkLst>
            <pc:docMk/>
            <pc:sldMk cId="2086592919" sldId="2147469441"/>
            <ac:spMk id="59" creationId="{35041EF4-3635-4A4D-83EB-B82683A88BB4}"/>
          </ac:spMkLst>
        </pc:spChg>
      </pc:sldChg>
      <pc:sldChg chg="modSp mod">
        <pc:chgData name="Tiffany Shaw" userId="b8002099-b87c-4e6c-a6dc-ffb1ea9fcdcd" providerId="ADAL" clId="{5E6766F6-25D1-4CA7-A288-D44FEF5FABA6}" dt="2021-09-07T19:00:04.309" v="113" actId="404"/>
        <pc:sldMkLst>
          <pc:docMk/>
          <pc:sldMk cId="2959721222" sldId="2147469443"/>
        </pc:sldMkLst>
        <pc:spChg chg="mod">
          <ac:chgData name="Tiffany Shaw" userId="b8002099-b87c-4e6c-a6dc-ffb1ea9fcdcd" providerId="ADAL" clId="{5E6766F6-25D1-4CA7-A288-D44FEF5FABA6}" dt="2021-09-07T19:00:04.309" v="113" actId="404"/>
          <ac:spMkLst>
            <pc:docMk/>
            <pc:sldMk cId="2959721222" sldId="2147469443"/>
            <ac:spMk id="18" creationId="{594FFA8F-49DC-45BE-AFAB-5F2D0D37A488}"/>
          </ac:spMkLst>
        </pc:spChg>
      </pc:sldChg>
      <pc:sldChg chg="modSp mod">
        <pc:chgData name="Tiffany Shaw" userId="b8002099-b87c-4e6c-a6dc-ffb1ea9fcdcd" providerId="ADAL" clId="{5E6766F6-25D1-4CA7-A288-D44FEF5FABA6}" dt="2021-09-07T18:57:24.889" v="4"/>
        <pc:sldMkLst>
          <pc:docMk/>
          <pc:sldMk cId="1594920341" sldId="2147469444"/>
        </pc:sldMkLst>
        <pc:spChg chg="mod">
          <ac:chgData name="Tiffany Shaw" userId="b8002099-b87c-4e6c-a6dc-ffb1ea9fcdcd" providerId="ADAL" clId="{5E6766F6-25D1-4CA7-A288-D44FEF5FABA6}" dt="2021-09-07T18:57:24.889" v="4"/>
          <ac:spMkLst>
            <pc:docMk/>
            <pc:sldMk cId="1594920341" sldId="2147469444"/>
            <ac:spMk id="7" creationId="{EDB4E51D-A68B-4CE4-AF13-9C0ED2DE500B}"/>
          </ac:spMkLst>
        </pc:spChg>
      </pc:sldChg>
      <pc:sldChg chg="addSp modSp mod">
        <pc:chgData name="Tiffany Shaw" userId="b8002099-b87c-4e6c-a6dc-ffb1ea9fcdcd" providerId="ADAL" clId="{5E6766F6-25D1-4CA7-A288-D44FEF5FABA6}" dt="2021-09-07T18:59:13.680" v="89" actId="1076"/>
        <pc:sldMkLst>
          <pc:docMk/>
          <pc:sldMk cId="1546448426" sldId="2147469445"/>
        </pc:sldMkLst>
        <pc:spChg chg="mod">
          <ac:chgData name="Tiffany Shaw" userId="b8002099-b87c-4e6c-a6dc-ffb1ea9fcdcd" providerId="ADAL" clId="{5E6766F6-25D1-4CA7-A288-D44FEF5FABA6}" dt="2021-09-07T18:59:13.680" v="89" actId="1076"/>
          <ac:spMkLst>
            <pc:docMk/>
            <pc:sldMk cId="1546448426" sldId="2147469445"/>
            <ac:spMk id="2" creationId="{61FB806F-E785-43D7-8C9A-4853AD6853DD}"/>
          </ac:spMkLst>
        </pc:spChg>
        <pc:cxnChg chg="add mod">
          <ac:chgData name="Tiffany Shaw" userId="b8002099-b87c-4e6c-a6dc-ffb1ea9fcdcd" providerId="ADAL" clId="{5E6766F6-25D1-4CA7-A288-D44FEF5FABA6}" dt="2021-09-07T18:58:31.853" v="66" actId="14100"/>
          <ac:cxnSpMkLst>
            <pc:docMk/>
            <pc:sldMk cId="1546448426" sldId="2147469445"/>
            <ac:cxnSpMk id="3" creationId="{39ECC982-E90E-4B32-ADD8-74FA5864701F}"/>
          </ac:cxnSpMkLst>
        </pc:cxnChg>
        <pc:cxnChg chg="add mod">
          <ac:chgData name="Tiffany Shaw" userId="b8002099-b87c-4e6c-a6dc-ffb1ea9fcdcd" providerId="ADAL" clId="{5E6766F6-25D1-4CA7-A288-D44FEF5FABA6}" dt="2021-09-07T18:58:37.164" v="78" actId="1036"/>
          <ac:cxnSpMkLst>
            <pc:docMk/>
            <pc:sldMk cId="1546448426" sldId="2147469445"/>
            <ac:cxnSpMk id="4" creationId="{F9521C78-4781-4C47-B771-60DF06F706FB}"/>
          </ac:cxnSpMkLst>
        </pc:cxnChg>
      </pc:sldChg>
      <pc:sldChg chg="modSp mod">
        <pc:chgData name="Tiffany Shaw" userId="b8002099-b87c-4e6c-a6dc-ffb1ea9fcdcd" providerId="ADAL" clId="{5E6766F6-25D1-4CA7-A288-D44FEF5FABA6}" dt="2021-09-07T18:59:26.161" v="105" actId="20577"/>
        <pc:sldMkLst>
          <pc:docMk/>
          <pc:sldMk cId="1886237701" sldId="2147469446"/>
        </pc:sldMkLst>
        <pc:spChg chg="mod">
          <ac:chgData name="Tiffany Shaw" userId="b8002099-b87c-4e6c-a6dc-ffb1ea9fcdcd" providerId="ADAL" clId="{5E6766F6-25D1-4CA7-A288-D44FEF5FABA6}" dt="2021-09-07T18:59:26.161" v="105" actId="20577"/>
          <ac:spMkLst>
            <pc:docMk/>
            <pc:sldMk cId="1886237701" sldId="2147469446"/>
            <ac:spMk id="7" creationId="{2C8C2E5A-2608-4C5C-B0EA-EAC2A85AF108}"/>
          </ac:spMkLst>
        </pc:spChg>
      </pc:sldChg>
    </pc:docChg>
  </pc:docChgLst>
  <pc:docChgLst>
    <pc:chgData name="Veronica Eeckhoudt" userId="0c213381-61c3-4b31-942d-093142ba27e5" providerId="ADAL" clId="{3D3E18A2-4247-41E6-AA9A-A20AA5661066}"/>
    <pc:docChg chg="delSld modSld modSection">
      <pc:chgData name="Veronica Eeckhoudt" userId="0c213381-61c3-4b31-942d-093142ba27e5" providerId="ADAL" clId="{3D3E18A2-4247-41E6-AA9A-A20AA5661066}" dt="2021-09-09T20:57:04.805" v="93" actId="948"/>
      <pc:docMkLst>
        <pc:docMk/>
      </pc:docMkLst>
      <pc:sldChg chg="modSp mod">
        <pc:chgData name="Veronica Eeckhoudt" userId="0c213381-61c3-4b31-942d-093142ba27e5" providerId="ADAL" clId="{3D3E18A2-4247-41E6-AA9A-A20AA5661066}" dt="2021-09-09T20:57:04.805" v="93" actId="948"/>
        <pc:sldMkLst>
          <pc:docMk/>
          <pc:sldMk cId="3330383342" sldId="2147469442"/>
        </pc:sldMkLst>
        <pc:spChg chg="mod">
          <ac:chgData name="Veronica Eeckhoudt" userId="0c213381-61c3-4b31-942d-093142ba27e5" providerId="ADAL" clId="{3D3E18A2-4247-41E6-AA9A-A20AA5661066}" dt="2021-09-09T20:57:04.805" v="93" actId="948"/>
          <ac:spMkLst>
            <pc:docMk/>
            <pc:sldMk cId="3330383342" sldId="2147469442"/>
            <ac:spMk id="14" creationId="{085A7612-1630-43F4-97BE-D6A9BA21F165}"/>
          </ac:spMkLst>
        </pc:spChg>
        <pc:spChg chg="mod">
          <ac:chgData name="Veronica Eeckhoudt" userId="0c213381-61c3-4b31-942d-093142ba27e5" providerId="ADAL" clId="{3D3E18A2-4247-41E6-AA9A-A20AA5661066}" dt="2021-09-09T20:33:39.341" v="60" actId="12"/>
          <ac:spMkLst>
            <pc:docMk/>
            <pc:sldMk cId="3330383342" sldId="2147469442"/>
            <ac:spMk id="15" creationId="{6A696B72-1B5A-4CC6-AC7E-64677C085C6F}"/>
          </ac:spMkLst>
        </pc:spChg>
      </pc:sldChg>
      <pc:sldChg chg="del mod modShow">
        <pc:chgData name="Veronica Eeckhoudt" userId="0c213381-61c3-4b31-942d-093142ba27e5" providerId="ADAL" clId="{3D3E18A2-4247-41E6-AA9A-A20AA5661066}" dt="2021-09-08T17:16:25.639" v="1" actId="2696"/>
        <pc:sldMkLst>
          <pc:docMk/>
          <pc:sldMk cId="1546448426" sldId="214746944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40A72-D32D-47BA-8709-9E64DF929CFC}" type="datetimeFigureOut">
              <a:rPr lang="en-US" smtClean="0"/>
              <a:t>9/9/2021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A5A20-D1E4-4071-8E33-615C73CD55AE}" type="slidenum">
              <a:rPr lang="en-US" smtClean="0"/>
              <a:t>‹#›</a:t>
            </a:fld>
            <a:endParaRPr lang="en-US"/>
          </a:p>
        </p:txBody>
      </p:sp>
    </p:spTree>
    <p:extLst>
      <p:ext uri="{BB962C8B-B14F-4D97-AF65-F5344CB8AC3E}">
        <p14:creationId xmlns:p14="http://schemas.microsoft.com/office/powerpoint/2010/main" val="363260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D26DAA-9724-463F-A1C9-8D34921F9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1622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383990-DD0F-42AE-94A0-76897C61884C}" type="slidenum">
              <a:rPr lang="en-US" smtClean="0"/>
              <a:t>2</a:t>
            </a:fld>
            <a:endParaRPr lang="en-US"/>
          </a:p>
        </p:txBody>
      </p:sp>
    </p:spTree>
    <p:extLst>
      <p:ext uri="{BB962C8B-B14F-4D97-AF65-F5344CB8AC3E}">
        <p14:creationId xmlns:p14="http://schemas.microsoft.com/office/powerpoint/2010/main" val="4235556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0EA5A20-D1E4-4071-8E33-615C73CD55AE}" type="slidenum">
              <a:rPr lang="en-US" smtClean="0"/>
              <a:t>3</a:t>
            </a:fld>
            <a:endParaRPr lang="en-US"/>
          </a:p>
        </p:txBody>
      </p:sp>
    </p:spTree>
    <p:extLst>
      <p:ext uri="{BB962C8B-B14F-4D97-AF65-F5344CB8AC3E}">
        <p14:creationId xmlns:p14="http://schemas.microsoft.com/office/powerpoint/2010/main" val="3508429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u="none" strike="noStrike">
                <a:solidFill>
                  <a:srgbClr val="000000"/>
                </a:solidFill>
                <a:effectLst/>
                <a:latin typeface="Calibri" panose="020F0502020204030204" pitchFamily="34" charset="0"/>
              </a:rPr>
              <a:t>As you are aware Sustainability is one of the critical initiatives for Microsoft in 2021 and in the upcoming years. We as an organization are focused on 4 strategic areas around Carbon, Water, Waste and Ecosystems. This presents us with an incredible opportunity to solve these planet sized problems and establish much needed technical thought leadership around sustainability both internally and externally to enable our partners and customers. </a:t>
            </a:r>
          </a:p>
          <a:p>
            <a:pPr algn="l" rtl="0" fontAlgn="base"/>
            <a:endParaRPr lang="en-US" sz="1200" b="0" i="0" u="none" strike="noStrike">
              <a:solidFill>
                <a:srgbClr val="000000"/>
              </a:solidFill>
              <a:effectLst/>
              <a:latin typeface="Calibri" panose="020F0502020204030204" pitchFamily="34" charset="0"/>
            </a:endParaRPr>
          </a:p>
          <a:p>
            <a:pPr algn="l" rtl="0" fontAlgn="base"/>
            <a:r>
              <a:rPr lang="en-US" sz="1200" b="0" i="0" u="none" strike="noStrike">
                <a:solidFill>
                  <a:srgbClr val="000000"/>
                </a:solidFill>
                <a:effectLst/>
                <a:latin typeface="Calibri" panose="020F0502020204030204" pitchFamily="34" charset="0"/>
              </a:rPr>
              <a:t>My team, AI &amp; Sustainability Market Development team, has put together a program/strategy to be the glue for all these pieces such as customers, partners, internal teams focused on sustainability and our incredible technical community. </a:t>
            </a:r>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CF3C60E7-ECD2-D646-9187-0E8AD54AD59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6430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568" y="4693493"/>
            <a:ext cx="5945829" cy="5020942"/>
          </a:xfrm>
        </p:spPr>
        <p:txBody>
          <a:bodyPr/>
          <a:lstStyle/>
          <a:p>
            <a:pPr algn="l" rtl="0" fontAlgn="base"/>
            <a:r>
              <a:rPr lang="en-US" sz="1800" b="0" i="0" u="none" strike="noStrike">
                <a:solidFill>
                  <a:srgbClr val="000000"/>
                </a:solidFill>
                <a:effectLst/>
                <a:latin typeface="Calibri" panose="020F0502020204030204" pitchFamily="34" charset="0"/>
              </a:rPr>
              <a:t>Our vision is to Empower every customer &amp; partner to leverage Microsoft (Data, AI/ML, Analytics, IoT, etc.) technologies to succeed in their sustainability digital transformation thus making the world a better place. With this plant sized vision our immediate objective is to Raise </a:t>
            </a:r>
            <a:r>
              <a:rPr lang="en-US" sz="1800" b="1" i="0" u="none" strike="noStrike">
                <a:solidFill>
                  <a:srgbClr val="000000"/>
                </a:solidFill>
                <a:effectLst/>
                <a:latin typeface="Calibri" panose="020F0502020204030204" pitchFamily="34" charset="0"/>
              </a:rPr>
              <a:t>awareness </a:t>
            </a:r>
            <a:r>
              <a:rPr lang="en-US" sz="1800" b="0" i="0" u="none" strike="noStrike">
                <a:solidFill>
                  <a:srgbClr val="000000"/>
                </a:solidFill>
                <a:effectLst/>
                <a:latin typeface="Calibri" panose="020F0502020204030204" pitchFamily="34" charset="0"/>
              </a:rPr>
              <a:t>and foster </a:t>
            </a:r>
            <a:r>
              <a:rPr lang="en-US" sz="1800" b="1" i="0" u="none" strike="noStrike">
                <a:solidFill>
                  <a:srgbClr val="000000"/>
                </a:solidFill>
                <a:effectLst/>
                <a:latin typeface="Calibri" panose="020F0502020204030204" pitchFamily="34" charset="0"/>
              </a:rPr>
              <a:t>adoption</a:t>
            </a:r>
            <a:r>
              <a:rPr lang="en-US" sz="1800" b="0" i="0" u="none" strike="noStrike">
                <a:solidFill>
                  <a:srgbClr val="000000"/>
                </a:solidFill>
                <a:effectLst/>
                <a:latin typeface="Calibri" panose="020F0502020204030204" pitchFamily="34" charset="0"/>
              </a:rPr>
              <a:t> of Microsoft technologies &amp; capabilities to further sustainability initiatives across key customers &amp; partners. To realize this vision, we have built a 4-point strategy. Which includes </a:t>
            </a:r>
            <a:r>
              <a:rPr lang="en-US" sz="1800" b="0" i="0">
                <a:effectLst/>
                <a:latin typeface="Calibri" panose="020F0502020204030204" pitchFamily="34" charset="0"/>
              </a:rPr>
              <a:t>​</a:t>
            </a:r>
            <a:endParaRPr lang="en-US" b="0" i="0">
              <a:effectLst/>
            </a:endParaRPr>
          </a:p>
          <a:p>
            <a:pPr algn="l" rtl="0" fontAlgn="base">
              <a:buFont typeface="+mj-lt"/>
              <a:buAutoNum type="arabicPeriod"/>
            </a:pPr>
            <a:r>
              <a:rPr lang="en-US" sz="1800" b="0" i="0" u="none" strike="noStrike">
                <a:solidFill>
                  <a:srgbClr val="000000"/>
                </a:solidFill>
                <a:effectLst/>
                <a:latin typeface="Calibri" panose="020F0502020204030204" pitchFamily="34" charset="0"/>
              </a:rPr>
              <a:t>Skill up initiatives</a:t>
            </a:r>
            <a:r>
              <a:rPr lang="en-US" sz="1800" b="0" i="0">
                <a:effectLst/>
                <a:latin typeface="Calibri" panose="020F0502020204030204" pitchFamily="34" charset="0"/>
              </a:rPr>
              <a:t>​</a:t>
            </a:r>
            <a:endParaRPr lang="en-US" sz="1800" b="0" i="0">
              <a:effectLst/>
              <a:latin typeface="Arial" panose="020B0604020202020204" pitchFamily="34" charset="0"/>
            </a:endParaRPr>
          </a:p>
          <a:p>
            <a:pPr algn="l" rtl="0" fontAlgn="base">
              <a:buFont typeface="+mj-lt"/>
              <a:buAutoNum type="arabicPeriod"/>
            </a:pPr>
            <a:r>
              <a:rPr lang="en-US" sz="1800" b="0" i="0" u="none" strike="noStrike">
                <a:solidFill>
                  <a:srgbClr val="000000"/>
                </a:solidFill>
                <a:effectLst/>
                <a:latin typeface="Calibri" panose="020F0502020204030204" pitchFamily="34" charset="0"/>
              </a:rPr>
              <a:t>Sustainability data &amp; AI engagements</a:t>
            </a:r>
            <a:r>
              <a:rPr lang="en-US" sz="1800" b="0" i="0">
                <a:effectLst/>
                <a:latin typeface="Calibri" panose="020F0502020204030204" pitchFamily="34" charset="0"/>
              </a:rPr>
              <a:t>​</a:t>
            </a:r>
            <a:endParaRPr lang="en-US" sz="1800" b="0" i="0">
              <a:effectLst/>
              <a:latin typeface="Arial" panose="020B0604020202020204" pitchFamily="34" charset="0"/>
            </a:endParaRPr>
          </a:p>
          <a:p>
            <a:pPr algn="l" rtl="0" fontAlgn="base">
              <a:buFont typeface="+mj-lt"/>
              <a:buAutoNum type="arabicPeriod"/>
            </a:pPr>
            <a:r>
              <a:rPr lang="en-US" sz="1800" b="0" i="0" u="none" strike="noStrike">
                <a:solidFill>
                  <a:srgbClr val="000000"/>
                </a:solidFill>
                <a:effectLst/>
                <a:latin typeface="Calibri" panose="020F0502020204030204" pitchFamily="34" charset="0"/>
              </a:rPr>
              <a:t>DSPP Engagements </a:t>
            </a:r>
            <a:r>
              <a:rPr lang="en-US" sz="1800" b="0" i="0">
                <a:effectLst/>
                <a:latin typeface="Calibri" panose="020F0502020204030204" pitchFamily="34" charset="0"/>
              </a:rPr>
              <a:t>​</a:t>
            </a:r>
            <a:endParaRPr lang="en-US" sz="1800" b="0" i="0">
              <a:effectLst/>
              <a:latin typeface="Arial" panose="020B0604020202020204" pitchFamily="34" charset="0"/>
            </a:endParaRPr>
          </a:p>
          <a:p>
            <a:pPr algn="l" rtl="0" fontAlgn="base">
              <a:buFont typeface="+mj-lt"/>
              <a:buAutoNum type="arabicPeriod"/>
            </a:pPr>
            <a:r>
              <a:rPr lang="en-US" sz="1800" b="0" i="0" u="none" strike="noStrike">
                <a:solidFill>
                  <a:srgbClr val="000000"/>
                </a:solidFill>
                <a:effectLst/>
                <a:latin typeface="Calibri" panose="020F0502020204030204" pitchFamily="34" charset="0"/>
              </a:rPr>
              <a:t>Scale motion with Badging. </a:t>
            </a:r>
            <a:r>
              <a:rPr lang="en-US" sz="1800" b="0" i="0">
                <a:effectLst/>
                <a:latin typeface="Calibri" panose="020F0502020204030204" pitchFamily="34" charset="0"/>
              </a:rPr>
              <a:t>​</a:t>
            </a:r>
            <a:endParaRPr lang="en-US" sz="1800" b="0" i="0">
              <a:effectLst/>
              <a:latin typeface="Arial" panose="020B0604020202020204" pitchFamily="34" charset="0"/>
            </a:endParaRPr>
          </a:p>
          <a:p>
            <a:pPr algn="l" rtl="0" fontAlgn="base">
              <a:buFont typeface="+mj-lt"/>
              <a:buAutoNum type="arabicPeriod"/>
            </a:pPr>
            <a:endParaRPr lang="en-US" sz="1800" b="0" i="0">
              <a:effectLst/>
              <a:latin typeface="Calibri" panose="020F0502020204030204" pitchFamily="34" charset="0"/>
            </a:endParaRPr>
          </a:p>
          <a:p>
            <a:pPr algn="l" rtl="0" fontAlgn="base">
              <a:buFont typeface="+mj-lt"/>
              <a:buNone/>
            </a:pPr>
            <a:r>
              <a:rPr lang="en-US" sz="1800" b="0" i="0" u="none" strike="noStrike">
                <a:solidFill>
                  <a:srgbClr val="000000"/>
                </a:solidFill>
                <a:effectLst/>
                <a:latin typeface="Calibri" panose="020F0502020204030204" pitchFamily="34" charset="0"/>
              </a:rPr>
              <a:t>We at AISMD are at front and center of our customers specifically those who want to achieve sustainability digital transformations. As we are working with many of our marquee customers iconic, Must wins and G500 customers, we are realizing the potential of using Microsoft AI/ML technologies to help our customers achieve sustainability goals. </a:t>
            </a:r>
          </a:p>
          <a:p>
            <a:pPr algn="l" rtl="0" fontAlgn="base">
              <a:buFont typeface="+mj-lt"/>
              <a:buNone/>
            </a:pPr>
            <a:endParaRPr lang="en-US" sz="1800" b="0" i="0" u="none" strike="noStrike">
              <a:solidFill>
                <a:srgbClr val="000000"/>
              </a:solidFill>
              <a:effectLst/>
              <a:latin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 typeface="+mj-lt"/>
              <a:buNone/>
              <a:tabLst/>
              <a:defRPr/>
            </a:pPr>
            <a:r>
              <a:rPr lang="en-US" sz="1800" b="0" i="0" u="none" strike="noStrike">
                <a:solidFill>
                  <a:srgbClr val="000000"/>
                </a:solidFill>
                <a:effectLst/>
                <a:latin typeface="Calibri" panose="020F0502020204030204" pitchFamily="34" charset="0"/>
              </a:rPr>
              <a:t>As we are building new technologies and tools around sustainability, it is important, we provide a platform to help our technical community to up-level and add these skills around sustainability. To aid this initiative, our first step forward is the sustainable smart buildings hackathon.</a:t>
            </a:r>
          </a:p>
          <a:p>
            <a:pPr marL="0" marR="0" lvl="0" indent="0" algn="l" defTabSz="914400" rtl="0" eaLnBrk="1" fontAlgn="base" latinLnBrk="0" hangingPunct="1">
              <a:lnSpc>
                <a:spcPct val="100000"/>
              </a:lnSpc>
              <a:spcBef>
                <a:spcPts val="0"/>
              </a:spcBef>
              <a:spcAft>
                <a:spcPts val="0"/>
              </a:spcAft>
              <a:buClrTx/>
              <a:buSzTx/>
              <a:buFont typeface="+mj-lt"/>
              <a:buNone/>
              <a:tabLst/>
              <a:defRPr/>
            </a:pPr>
            <a:endParaRPr lang="en-US" sz="1800" b="0" i="0" u="none" strike="noStrike">
              <a:solidFill>
                <a:srgbClr val="000000"/>
              </a:solidFill>
              <a:effectLst/>
              <a:latin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 typeface="+mj-lt"/>
              <a:buNone/>
              <a:tabLst/>
              <a:defRPr/>
            </a:pPr>
            <a:r>
              <a:rPr lang="en-US" sz="1800" b="0" i="0">
                <a:effectLst/>
                <a:latin typeface="Calibri" panose="020F0502020204030204" pitchFamily="34" charset="0"/>
              </a:rPr>
              <a:t>To build a community and Forster an environment where our technical community has an opportunity to learn the best practices from industry experts and fellow sustainability experts, we have introduced gamification or badging opportunities. </a:t>
            </a:r>
            <a:endParaRPr lang="en-US" sz="1800" b="0" i="0">
              <a:effectLst/>
            </a:endParaRPr>
          </a:p>
          <a:p>
            <a:pPr marL="0" marR="0" lvl="0" indent="0" algn="l" defTabSz="914400" rtl="0" eaLnBrk="1" fontAlgn="base" latinLnBrk="0" hangingPunct="1">
              <a:lnSpc>
                <a:spcPct val="100000"/>
              </a:lnSpc>
              <a:spcBef>
                <a:spcPts val="0"/>
              </a:spcBef>
              <a:spcAft>
                <a:spcPts val="0"/>
              </a:spcAft>
              <a:buClrTx/>
              <a:buSzTx/>
              <a:buFont typeface="+mj-lt"/>
              <a:buNone/>
              <a:tabLst/>
              <a:defRPr/>
            </a:pPr>
            <a:endParaRPr lang="en-US" sz="1800" b="0" i="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89479" rtl="0" eaLnBrk="1" fontAlgn="auto" latinLnBrk="0" hangingPunct="1">
              <a:lnSpc>
                <a:spcPct val="100000"/>
              </a:lnSpc>
              <a:spcBef>
                <a:spcPts val="0"/>
              </a:spcBef>
              <a:spcAft>
                <a:spcPts val="0"/>
              </a:spcAft>
              <a:buClrTx/>
              <a:buSzTx/>
              <a:buFontTx/>
              <a:buNone/>
              <a:tabLst/>
              <a:defRPr/>
            </a:pPr>
            <a:fld id="{CA31812A-1BF2-4BBB-ADCC-99D076BEA6B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89479"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668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a:t>One of the most common sustainability scenarios that we often hear from our customers is about smart sustainable buildings. This is echoed by some of the biggest organization like GE, Siemens, Providence Healthcare , Las Vegas Raiders amongst many others who are all keen on joining forces with Microsoft to achieve their sustainable building goals. Additionally, from a public sector perspective there is a presidential funding focused on the smart buildings initiative. </a:t>
            </a:r>
          </a:p>
          <a:p>
            <a:endParaRPr lang="en-US"/>
          </a:p>
          <a:p>
            <a:r>
              <a:rPr lang="en-US"/>
              <a:t>Given this tremendous interest around smart buildings across the board, It was only timely that we from the sustainability technical program put together an initiative to upskill the internal Microsoft technical community. This initiative was primarily driven to build fluency about sustainable buildings, provide an opportunity to identify and connect industry experts and introduce a platform and community to further collaboration.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We have taken a templatized programmatic approach to build this hackathon, which is something that we can help anyone in this call to easily take and adapt to your customers and partners. So please feel free to reach out to Tiffany, Veronica and myself. We are more than happy to help leverage this for your customers. With that, Thank you!</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3F35A-1660-43E8-947C-59E4EA53F8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441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agenda is an example but covers the core topics and activities of most workshops – the architect leading the workshop WILL customize this agenda based on the customer scenario discovered during the strategy briefing. Based on experience, most architects have a preferred order for discussing these topics and they are not necessarily consistent but they do (mostly) cover all of these topics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AFE291-DE60-4DA0-BFFC-EBE6894039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sym typeface="Segoe UI" panose="020B0502040204020203"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sym typeface="Segoe UI" panose="020B0502040204020203" pitchFamily="34" charset="0"/>
            </a:endParaRPr>
          </a:p>
        </p:txBody>
      </p:sp>
    </p:spTree>
    <p:extLst>
      <p:ext uri="{BB962C8B-B14F-4D97-AF65-F5344CB8AC3E}">
        <p14:creationId xmlns:p14="http://schemas.microsoft.com/office/powerpoint/2010/main" val="3266406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0EA5A20-D1E4-4071-8E33-615C73CD55AE}" type="slidenum">
              <a:rPr lang="en-US" smtClean="0"/>
              <a:t>8</a:t>
            </a:fld>
            <a:endParaRPr lang="en-US"/>
          </a:p>
        </p:txBody>
      </p:sp>
    </p:spTree>
    <p:extLst>
      <p:ext uri="{BB962C8B-B14F-4D97-AF65-F5344CB8AC3E}">
        <p14:creationId xmlns:p14="http://schemas.microsoft.com/office/powerpoint/2010/main" val="28810131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984540"/>
            <a:ext cx="4912652" cy="1107996"/>
          </a:xfrm>
        </p:spPr>
        <p:txBody>
          <a:bodyPr wrap="square" anchor="b" anchorCtr="0">
            <a:spAutoFit/>
          </a:bodyPr>
          <a:lstStyle>
            <a:lvl1pPr>
              <a:defRPr>
                <a:solidFill>
                  <a:schemeClr val="tx1"/>
                </a:solidFill>
              </a:defRPr>
            </a:lvl1pPr>
          </a:lstStyle>
          <a:p>
            <a:r>
              <a:rPr lang="en-US"/>
              <a:t>Event name or presentation title </a:t>
            </a:r>
          </a:p>
        </p:txBody>
      </p:sp>
      <p:pic>
        <p:nvPicPr>
          <p:cNvPr id="10" name="Picture 9" descr="Microsoft Logo">
            <a:extLst>
              <a:ext uri="{FF2B5EF4-FFF2-40B4-BE49-F238E27FC236}">
                <a16:creationId xmlns:a16="http://schemas.microsoft.com/office/drawing/2014/main" id="{09A7F775-E526-4496-A27F-867093DDA1A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919" t="32460" r="12919" b="32460"/>
          <a:stretch/>
        </p:blipFill>
        <p:spPr>
          <a:xfrm>
            <a:off x="339019" y="371476"/>
            <a:ext cx="1875198" cy="397562"/>
          </a:xfrm>
          <a:prstGeom prst="rect">
            <a:avLst/>
          </a:prstGeom>
        </p:spPr>
      </p:pic>
      <p:pic>
        <p:nvPicPr>
          <p:cNvPr id="6" name="Picture 5" descr="Organizing Trays Bins and Boxes Containers for Storage and Organization - Pretty  Boxes - Paper-Based Organization Products for Everyday Logistics">
            <a:extLst>
              <a:ext uri="{FF2B5EF4-FFF2-40B4-BE49-F238E27FC236}">
                <a16:creationId xmlns:a16="http://schemas.microsoft.com/office/drawing/2014/main" id="{214BE80A-21E3-456E-9E77-74D551101854}"/>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5498" t="-2" b="555"/>
          <a:stretch/>
        </p:blipFill>
        <p:spPr bwMode="auto">
          <a:xfrm>
            <a:off x="5675006" y="0"/>
            <a:ext cx="6516994" cy="6858000"/>
          </a:xfrm>
          <a:custGeom>
            <a:avLst/>
            <a:gdLst>
              <a:gd name="connsiteX0" fmla="*/ 0 w 6516994"/>
              <a:gd name="connsiteY0" fmla="*/ 0 h 6858000"/>
              <a:gd name="connsiteX1" fmla="*/ 6516994 w 6516994"/>
              <a:gd name="connsiteY1" fmla="*/ 0 h 6858000"/>
              <a:gd name="connsiteX2" fmla="*/ 6516994 w 6516994"/>
              <a:gd name="connsiteY2" fmla="*/ 6858000 h 6858000"/>
              <a:gd name="connsiteX3" fmla="*/ 0 w 651699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16994" h="6858000">
                <a:moveTo>
                  <a:pt x="0" y="0"/>
                </a:moveTo>
                <a:lnTo>
                  <a:pt x="6516994" y="0"/>
                </a:lnTo>
                <a:lnTo>
                  <a:pt x="6516994" y="6858000"/>
                </a:lnTo>
                <a:lnTo>
                  <a:pt x="0" y="6858000"/>
                </a:lnTo>
                <a:close/>
              </a:path>
            </a:pathLst>
          </a:cu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133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36">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17746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6968237" cy="553998"/>
          </a:xfrm>
        </p:spPr>
        <p:txBody>
          <a:bodyPr wrap="square" anchor="b" anchorCtr="0">
            <a:spAutoFit/>
          </a:bodyPr>
          <a:lstStyle>
            <a:lvl1pPr>
              <a:defRPr>
                <a:solidFill>
                  <a:schemeClr val="bg1"/>
                </a:solidFill>
              </a:defRPr>
            </a:lvl1pPr>
          </a:lstStyle>
          <a:p>
            <a:r>
              <a:rPr lang="en-US"/>
              <a:t>Event name or presentation title </a:t>
            </a:r>
          </a:p>
        </p:txBody>
      </p:sp>
      <p:pic>
        <p:nvPicPr>
          <p:cNvPr id="5" name="Picture 4" descr="Sustainability Strategy Program logo">
            <a:extLst>
              <a:ext uri="{FF2B5EF4-FFF2-40B4-BE49-F238E27FC236}">
                <a16:creationId xmlns:a16="http://schemas.microsoft.com/office/drawing/2014/main" id="{371728AC-7B8C-4C55-A166-064EBE20FB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0941" y="460006"/>
            <a:ext cx="4434849" cy="1173482"/>
          </a:xfrm>
          <a:prstGeom prst="rect">
            <a:avLst/>
          </a:prstGeom>
        </p:spPr>
      </p:pic>
      <p:pic>
        <p:nvPicPr>
          <p:cNvPr id="9" name="Picture 8" descr="Microsoft Logo">
            <a:extLst>
              <a:ext uri="{FF2B5EF4-FFF2-40B4-BE49-F238E27FC236}">
                <a16:creationId xmlns:a16="http://schemas.microsoft.com/office/drawing/2014/main" id="{F01D7C5B-A2D6-4B5B-80F7-8B02FA8A748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0941" y="6115007"/>
            <a:ext cx="1332195" cy="597000"/>
          </a:xfrm>
          <a:prstGeom prst="rect">
            <a:avLst/>
          </a:prstGeom>
        </p:spPr>
      </p:pic>
    </p:spTree>
    <p:extLst>
      <p:ext uri="{BB962C8B-B14F-4D97-AF65-F5344CB8AC3E}">
        <p14:creationId xmlns:p14="http://schemas.microsoft.com/office/powerpoint/2010/main" val="3993285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5" name="Footer Placeholder 4">
            <a:extLst>
              <a:ext uri="{FF2B5EF4-FFF2-40B4-BE49-F238E27FC236}">
                <a16:creationId xmlns:a16="http://schemas.microsoft.com/office/drawing/2014/main" id="{5FA01BA8-EB96-4A89-8D59-CBEFC787A567}"/>
              </a:ext>
            </a:extLst>
          </p:cNvPr>
          <p:cNvSpPr>
            <a:spLocks noGrp="1"/>
          </p:cNvSpPr>
          <p:nvPr>
            <p:ph type="ftr" sz="quarter" idx="10"/>
          </p:nvPr>
        </p:nvSpPr>
        <p:spPr/>
        <p:txBody>
          <a:bodyPr/>
          <a:lstStyle/>
          <a:p>
            <a:r>
              <a:rPr lang="en-US"/>
              <a:t>Microsoft Confidential - Internal Use Only</a:t>
            </a:r>
          </a:p>
        </p:txBody>
      </p:sp>
      <p:sp>
        <p:nvSpPr>
          <p:cNvPr id="6" name="Slide Number Placeholder 5">
            <a:extLst>
              <a:ext uri="{FF2B5EF4-FFF2-40B4-BE49-F238E27FC236}">
                <a16:creationId xmlns:a16="http://schemas.microsoft.com/office/drawing/2014/main" id="{F0070A74-1E86-451B-B6A3-DE9213B2DD0D}"/>
              </a:ext>
            </a:extLst>
          </p:cNvPr>
          <p:cNvSpPr>
            <a:spLocks noGrp="1"/>
          </p:cNvSpPr>
          <p:nvPr>
            <p:ph type="sldNum" sz="quarter" idx="11"/>
          </p:nvPr>
        </p:nvSpPr>
        <p:spPr/>
        <p:txBody>
          <a:bodyPr/>
          <a:lstStyle/>
          <a:p>
            <a:pPr algn="ctr"/>
            <a:fld id="{C435EBD8-2B4E-460A-B166-558D15DA4B06}" type="slidenum">
              <a:rPr lang="en-US" smtClean="0"/>
              <a:pPr algn="ctr"/>
              <a:t>‹#›</a:t>
            </a:fld>
            <a:endParaRPr lang="en-US"/>
          </a:p>
        </p:txBody>
      </p:sp>
    </p:spTree>
    <p:extLst>
      <p:ext uri="{BB962C8B-B14F-4D97-AF65-F5344CB8AC3E}">
        <p14:creationId xmlns:p14="http://schemas.microsoft.com/office/powerpoint/2010/main" val="3091196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39705E21-7922-4EBF-AE6A-1135BCAEBB66}"/>
              </a:ext>
            </a:extLst>
          </p:cNvPr>
          <p:cNvSpPr>
            <a:spLocks noGrp="1"/>
          </p:cNvSpPr>
          <p:nvPr>
            <p:ph type="body" sz="quarter" idx="10"/>
          </p:nvPr>
        </p:nvSpPr>
        <p:spPr>
          <a:xfrm>
            <a:off x="584200" y="1011198"/>
            <a:ext cx="11018838" cy="307777"/>
          </a:xfrm>
        </p:spPr>
        <p:txBody>
          <a:bodyPr/>
          <a:lstStyle>
            <a:lvl1pPr marL="0" indent="0">
              <a:buNone/>
              <a:defRPr sz="2000">
                <a:solidFill>
                  <a:schemeClr val="bg1"/>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74E63D57-1CC1-4195-951A-DC23AD8F22B8}"/>
              </a:ext>
            </a:extLst>
          </p:cNvPr>
          <p:cNvSpPr>
            <a:spLocks noGrp="1"/>
          </p:cNvSpPr>
          <p:nvPr>
            <p:ph type="ftr" sz="quarter" idx="11"/>
          </p:nvPr>
        </p:nvSpPr>
        <p:spPr/>
        <p:txBody>
          <a:bodyPr/>
          <a:lstStyle/>
          <a:p>
            <a:r>
              <a:rPr lang="en-US"/>
              <a:t>Microsoft Confidential - Internal Use Only</a:t>
            </a:r>
          </a:p>
        </p:txBody>
      </p:sp>
      <p:sp>
        <p:nvSpPr>
          <p:cNvPr id="7" name="Slide Number Placeholder 6">
            <a:extLst>
              <a:ext uri="{FF2B5EF4-FFF2-40B4-BE49-F238E27FC236}">
                <a16:creationId xmlns:a16="http://schemas.microsoft.com/office/drawing/2014/main" id="{47507739-A0BA-4B23-B4C2-39FEACAFC50A}"/>
              </a:ext>
            </a:extLst>
          </p:cNvPr>
          <p:cNvSpPr>
            <a:spLocks noGrp="1"/>
          </p:cNvSpPr>
          <p:nvPr>
            <p:ph type="sldNum" sz="quarter" idx="12"/>
          </p:nvPr>
        </p:nvSpPr>
        <p:spPr/>
        <p:txBody>
          <a:bodyPr/>
          <a:lstStyle/>
          <a:p>
            <a:pPr algn="ctr"/>
            <a:fld id="{C435EBD8-2B4E-460A-B166-558D15DA4B06}" type="slidenum">
              <a:rPr lang="en-US" smtClean="0"/>
              <a:pPr algn="ctr"/>
              <a:t>‹#›</a:t>
            </a:fld>
            <a:endParaRPr lang="en-US"/>
          </a:p>
        </p:txBody>
      </p:sp>
    </p:spTree>
    <p:extLst>
      <p:ext uri="{BB962C8B-B14F-4D97-AF65-F5344CB8AC3E}">
        <p14:creationId xmlns:p14="http://schemas.microsoft.com/office/powerpoint/2010/main" val="35720751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A254B17-C44F-44EF-82AF-6BC0A31AA9C9}"/>
              </a:ext>
            </a:extLst>
          </p:cNvPr>
          <p:cNvSpPr>
            <a:spLocks noGrp="1"/>
          </p:cNvSpPr>
          <p:nvPr>
            <p:ph type="ftr" sz="quarter" idx="10"/>
          </p:nvPr>
        </p:nvSpPr>
        <p:spPr/>
        <p:txBody>
          <a:bodyPr/>
          <a:lstStyle/>
          <a:p>
            <a:r>
              <a:rPr lang="en-US"/>
              <a:t>Microsoft Confidential - Internal Use Only</a:t>
            </a:r>
          </a:p>
        </p:txBody>
      </p:sp>
      <p:sp>
        <p:nvSpPr>
          <p:cNvPr id="5" name="Slide Number Placeholder 4">
            <a:extLst>
              <a:ext uri="{FF2B5EF4-FFF2-40B4-BE49-F238E27FC236}">
                <a16:creationId xmlns:a16="http://schemas.microsoft.com/office/drawing/2014/main" id="{4309CF73-187A-4054-9A15-27F5DAA4AA74}"/>
              </a:ext>
            </a:extLst>
          </p:cNvPr>
          <p:cNvSpPr>
            <a:spLocks noGrp="1"/>
          </p:cNvSpPr>
          <p:nvPr>
            <p:ph type="sldNum" sz="quarter" idx="11"/>
          </p:nvPr>
        </p:nvSpPr>
        <p:spPr/>
        <p:txBody>
          <a:bodyPr/>
          <a:lstStyle/>
          <a:p>
            <a:pPr algn="ctr"/>
            <a:fld id="{C435EBD8-2B4E-460A-B166-558D15DA4B06}" type="slidenum">
              <a:rPr lang="en-US" smtClean="0"/>
              <a:pPr algn="ctr"/>
              <a:t>‹#›</a:t>
            </a:fld>
            <a:endParaRPr lang="en-US"/>
          </a:p>
        </p:txBody>
      </p:sp>
    </p:spTree>
    <p:extLst>
      <p:ext uri="{BB962C8B-B14F-4D97-AF65-F5344CB8AC3E}">
        <p14:creationId xmlns:p14="http://schemas.microsoft.com/office/powerpoint/2010/main" val="5411372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descr="A picture containing crossword, text&#10;&#10;Description automatically generated">
            <a:extLst>
              <a:ext uri="{FF2B5EF4-FFF2-40B4-BE49-F238E27FC236}">
                <a16:creationId xmlns:a16="http://schemas.microsoft.com/office/drawing/2014/main" id="{19AEEFC5-E78E-4427-9F07-F9B101C68795}"/>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927" t="-49299" r="-2392" b="65558"/>
          <a:stretch/>
        </p:blipFill>
        <p:spPr>
          <a:xfrm>
            <a:off x="-180110" y="688769"/>
            <a:ext cx="9454739" cy="6169231"/>
          </a:xfrm>
          <a:prstGeom prst="rect">
            <a:avLst/>
          </a:prstGeom>
        </p:spPr>
      </p:pic>
      <p:sp>
        <p:nvSpPr>
          <p:cNvPr id="2" name="Footer Placeholder 1">
            <a:extLst>
              <a:ext uri="{FF2B5EF4-FFF2-40B4-BE49-F238E27FC236}">
                <a16:creationId xmlns:a16="http://schemas.microsoft.com/office/drawing/2014/main" id="{02D190DE-7555-432E-B268-2ABC3A2C229B}"/>
              </a:ext>
            </a:extLst>
          </p:cNvPr>
          <p:cNvSpPr>
            <a:spLocks noGrp="1"/>
          </p:cNvSpPr>
          <p:nvPr>
            <p:ph type="ftr" sz="quarter" idx="10"/>
          </p:nvPr>
        </p:nvSpPr>
        <p:spPr/>
        <p:txBody>
          <a:bodyPr/>
          <a:lstStyle/>
          <a:p>
            <a:r>
              <a:rPr lang="en-US"/>
              <a:t>Microsoft Confidential - Internal Use Only</a:t>
            </a:r>
          </a:p>
        </p:txBody>
      </p:sp>
      <p:sp>
        <p:nvSpPr>
          <p:cNvPr id="3" name="Slide Number Placeholder 2">
            <a:extLst>
              <a:ext uri="{FF2B5EF4-FFF2-40B4-BE49-F238E27FC236}">
                <a16:creationId xmlns:a16="http://schemas.microsoft.com/office/drawing/2014/main" id="{50E89BA4-16BF-4A39-A998-2B5DE52E2E9B}"/>
              </a:ext>
            </a:extLst>
          </p:cNvPr>
          <p:cNvSpPr>
            <a:spLocks noGrp="1"/>
          </p:cNvSpPr>
          <p:nvPr>
            <p:ph type="sldNum" sz="quarter" idx="11"/>
          </p:nvPr>
        </p:nvSpPr>
        <p:spPr/>
        <p:txBody>
          <a:bodyPr/>
          <a:lstStyle/>
          <a:p>
            <a:pPr algn="ctr"/>
            <a:fld id="{C435EBD8-2B4E-460A-B166-558D15DA4B06}" type="slidenum">
              <a:rPr lang="en-US" smtClean="0"/>
              <a:pPr algn="ctr"/>
              <a:t>‹#›</a:t>
            </a:fld>
            <a:endParaRPr lang="en-US"/>
          </a:p>
        </p:txBody>
      </p:sp>
    </p:spTree>
    <p:extLst>
      <p:ext uri="{BB962C8B-B14F-4D97-AF65-F5344CB8AC3E}">
        <p14:creationId xmlns:p14="http://schemas.microsoft.com/office/powerpoint/2010/main" val="1076403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5AD645-65B7-45AA-A376-9C4A566F5811}"/>
              </a:ext>
              <a:ext uri="{C183D7F6-B498-43B3-948B-1728B52AA6E4}">
                <adec:decorative xmlns:adec="http://schemas.microsoft.com/office/drawing/2017/decorative" val="1"/>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4994" r="53091" b="6909"/>
          <a:stretch/>
        </p:blipFill>
        <p:spPr>
          <a:xfrm>
            <a:off x="7576457" y="0"/>
            <a:ext cx="4615543" cy="6858000"/>
          </a:xfrm>
          <a:prstGeom prst="rect">
            <a:avLst/>
          </a:prstGeom>
        </p:spPr>
      </p:pic>
      <p:pic>
        <p:nvPicPr>
          <p:cNvPr id="5" name="Picture 4">
            <a:extLst>
              <a:ext uri="{FF2B5EF4-FFF2-40B4-BE49-F238E27FC236}">
                <a16:creationId xmlns:a16="http://schemas.microsoft.com/office/drawing/2014/main" id="{19AEEFC5-E78E-4427-9F07-F9B101C68795}"/>
              </a:ext>
              <a:ext uri="{C183D7F6-B498-43B3-948B-1728B52AA6E4}">
                <adec:decorative xmlns:adec="http://schemas.microsoft.com/office/drawing/2017/decorative" val="1"/>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927" t="-49299" r="-2392" b="65558"/>
          <a:stretch/>
        </p:blipFill>
        <p:spPr>
          <a:xfrm>
            <a:off x="-180110" y="688769"/>
            <a:ext cx="9454739" cy="6169231"/>
          </a:xfrm>
          <a:prstGeom prst="rect">
            <a:avLst/>
          </a:prstGeom>
        </p:spPr>
      </p:pic>
      <p:sp>
        <p:nvSpPr>
          <p:cNvPr id="4" name="Footer Placeholder 48">
            <a:extLst>
              <a:ext uri="{FF2B5EF4-FFF2-40B4-BE49-F238E27FC236}">
                <a16:creationId xmlns:a16="http://schemas.microsoft.com/office/drawing/2014/main" id="{D68396BC-E53C-45B0-B2DD-8ED990277D7B}"/>
              </a:ext>
            </a:extLst>
          </p:cNvPr>
          <p:cNvSpPr>
            <a:spLocks noGrp="1"/>
          </p:cNvSpPr>
          <p:nvPr>
            <p:ph type="ftr" sz="quarter" idx="3"/>
          </p:nvPr>
        </p:nvSpPr>
        <p:spPr>
          <a:xfrm>
            <a:off x="4038600" y="6576269"/>
            <a:ext cx="4114800" cy="153888"/>
          </a:xfrm>
          <a:prstGeom prst="rect">
            <a:avLst/>
          </a:prstGeom>
        </p:spPr>
        <p:txBody>
          <a:bodyPr vert="horz" lIns="0" tIns="0" rIns="0" bIns="0" rtlCol="0" anchor="ctr">
            <a:spAutoFit/>
          </a:bodyPr>
          <a:lstStyle>
            <a:lvl1pPr algn="ctr">
              <a:defRPr sz="1000">
                <a:solidFill>
                  <a:schemeClr val="tx1"/>
                </a:solidFill>
                <a:latin typeface="+mn-lt"/>
              </a:defRPr>
            </a:lvl1pPr>
          </a:lstStyle>
          <a:p>
            <a:r>
              <a:rPr lang="en-US"/>
              <a:t>Microsoft Confidential - Internal Use Only</a:t>
            </a:r>
          </a:p>
        </p:txBody>
      </p:sp>
      <p:sp>
        <p:nvSpPr>
          <p:cNvPr id="6" name="Slide Number Placeholder 49">
            <a:extLst>
              <a:ext uri="{FF2B5EF4-FFF2-40B4-BE49-F238E27FC236}">
                <a16:creationId xmlns:a16="http://schemas.microsoft.com/office/drawing/2014/main" id="{E66A031E-CBF8-4B22-A0C2-AC617DF45D53}"/>
              </a:ext>
            </a:extLst>
          </p:cNvPr>
          <p:cNvSpPr>
            <a:spLocks noGrp="1"/>
          </p:cNvSpPr>
          <p:nvPr>
            <p:ph type="sldNum" sz="quarter" idx="4"/>
          </p:nvPr>
        </p:nvSpPr>
        <p:spPr>
          <a:xfrm>
            <a:off x="11609388" y="6576269"/>
            <a:ext cx="582611" cy="153888"/>
          </a:xfrm>
          <a:prstGeom prst="rect">
            <a:avLst/>
          </a:prstGeom>
        </p:spPr>
        <p:txBody>
          <a:bodyPr vert="horz" lIns="0" tIns="0" rIns="0" bIns="0" rtlCol="0" anchor="ctr">
            <a:spAutoFit/>
          </a:bodyPr>
          <a:lstStyle>
            <a:lvl1pPr algn="ctr">
              <a:defRPr sz="1000">
                <a:solidFill>
                  <a:schemeClr val="tx1"/>
                </a:solidFill>
                <a:latin typeface="+mn-lt"/>
              </a:defRPr>
            </a:lvl1pPr>
          </a:lstStyle>
          <a:p>
            <a:fld id="{20CB3F40-557F-4F8E-B22F-58C7FE658FBE}" type="slidenum">
              <a:rPr lang="en-US" smtClean="0"/>
              <a:pPr/>
              <a:t>‹#›</a:t>
            </a:fld>
            <a:endParaRPr lang="en-US"/>
          </a:p>
        </p:txBody>
      </p:sp>
    </p:spTree>
    <p:extLst>
      <p:ext uri="{BB962C8B-B14F-4D97-AF65-F5344CB8AC3E}">
        <p14:creationId xmlns:p14="http://schemas.microsoft.com/office/powerpoint/2010/main" val="2461482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50121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92443"/>
          </a:xfrm>
        </p:spPr>
        <p:txBody>
          <a:bodyPr/>
          <a:lstStyle>
            <a:lvl1pPr>
              <a:defRPr sz="3200"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0668691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458ED05-FE21-40DA-B630-C96971C0FDF4}"/>
              </a:ext>
            </a:extLst>
          </p:cNvPr>
          <p:cNvSpPr>
            <a:spLocks noGrp="1"/>
          </p:cNvSpPr>
          <p:nvPr>
            <p:ph type="ftr" sz="quarter" idx="3"/>
          </p:nvPr>
        </p:nvSpPr>
        <p:spPr>
          <a:xfrm>
            <a:off x="4038600" y="6631852"/>
            <a:ext cx="4114800" cy="123111"/>
          </a:xfrm>
          <a:prstGeom prst="rect">
            <a:avLst/>
          </a:prstGeom>
        </p:spPr>
        <p:txBody>
          <a:bodyPr vert="horz" lIns="0" tIns="0" rIns="0" bIns="0" rtlCol="0" anchor="ctr">
            <a:spAutoFit/>
          </a:bodyPr>
          <a:lstStyle>
            <a:lvl1pPr algn="ctr">
              <a:defRPr sz="800">
                <a:solidFill>
                  <a:schemeClr val="bg1"/>
                </a:solidFill>
              </a:defRPr>
            </a:lvl1pPr>
          </a:lstStyle>
          <a:p>
            <a:r>
              <a:rPr lang="en-US"/>
              <a:t>Microsoft Confidential - Internal Use Only</a:t>
            </a:r>
          </a:p>
        </p:txBody>
      </p:sp>
      <p:sp>
        <p:nvSpPr>
          <p:cNvPr id="6" name="Slide Number Placeholder 5">
            <a:extLst>
              <a:ext uri="{FF2B5EF4-FFF2-40B4-BE49-F238E27FC236}">
                <a16:creationId xmlns:a16="http://schemas.microsoft.com/office/drawing/2014/main" id="{87B00A2E-BB9D-4E75-9C35-ED8F2BFD48B1}"/>
              </a:ext>
            </a:extLst>
          </p:cNvPr>
          <p:cNvSpPr>
            <a:spLocks noGrp="1"/>
          </p:cNvSpPr>
          <p:nvPr>
            <p:ph type="sldNum" sz="quarter" idx="4"/>
          </p:nvPr>
        </p:nvSpPr>
        <p:spPr>
          <a:xfrm>
            <a:off x="11643614" y="6631852"/>
            <a:ext cx="215900" cy="123111"/>
          </a:xfrm>
          <a:prstGeom prst="rect">
            <a:avLst/>
          </a:prstGeom>
        </p:spPr>
        <p:txBody>
          <a:bodyPr vert="horz" wrap="square" lIns="0" tIns="0" rIns="0" bIns="0" rtlCol="0" anchor="ctr">
            <a:spAutoFit/>
          </a:bodyPr>
          <a:lstStyle>
            <a:lvl1pPr algn="ctr">
              <a:defRPr sz="800">
                <a:solidFill>
                  <a:schemeClr val="bg1"/>
                </a:solidFill>
              </a:defRPr>
            </a:lvl1pPr>
          </a:lstStyle>
          <a:p>
            <a:pPr algn="ctr"/>
            <a:fld id="{C435EBD8-2B4E-460A-B166-558D15DA4B06}" type="slidenum">
              <a:rPr lang="en-US" smtClean="0"/>
              <a:pPr algn="ctr"/>
              <a:t>‹#›</a:t>
            </a:fld>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90225982"/>
      </p:ext>
    </p:extLst>
  </p:cSld>
  <p:clrMap bg1="dk1" tx1="lt1" bg2="dk2" tx2="lt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lumMod val="25000"/>
            </a:schemeClr>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2">
              <a:lumMod val="25000"/>
            </a:schemeClr>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2">
              <a:lumMod val="25000"/>
            </a:schemeClr>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2">
              <a:lumMod val="25000"/>
            </a:schemeClr>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2">
              <a:lumMod val="25000"/>
            </a:schemeClr>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2">
              <a:lumMod val="25000"/>
            </a:schemeClr>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www.linkedin.com/in/trmanasa" TargetMode="External"/><Relationship Id="rId4" Type="http://schemas.openxmlformats.org/officeDocument/2006/relationships/hyperlink" Target="mailto:manasatr@microsoft.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png"/><Relationship Id="rId7" Type="http://schemas.openxmlformats.org/officeDocument/2006/relationships/hyperlink" Target="https://forms.office.com/r/346HVPbh8U"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microsoft-my.sharepoint.com/:b:/p/v-veeckhoudt/EbGv6XZGH7VPmMgnCuoI-98BVk8yaEdzlT9F3MtR_jk_JQ?e=0PYtzR" TargetMode="External"/><Relationship Id="rId5" Type="http://schemas.openxmlformats.org/officeDocument/2006/relationships/hyperlink" Target="https://microsoft-my.sharepoint.com/:b:/p/v-veeckhoudt/EVLyV6DN1OVLvshBXooB7LEBbx2ZIX_TVgT7e_9WfYx3Ew" TargetMode="External"/><Relationship Id="rId4" Type="http://schemas.openxmlformats.org/officeDocument/2006/relationships/hyperlink" Target="https://microsoft.sharepoint.com/teams/AISustainabilityMarketDevelopmentTeam/SitePages/Sustainable.aspx"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mailto:msussustainability@microsoft.com"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microsoft.sharepoint.com/:b:/t/AISustainabilityMarketDevelopmentTeam/EYeDNKEo6yFHuECALmWl1u8BeMX0_9C7_ANTyptUzk_nUQ?e=ntUMYE" TargetMode="External"/><Relationship Id="rId2" Type="http://schemas.openxmlformats.org/officeDocument/2006/relationships/hyperlink" Target="https://microsoft.sharepoint.com/:b:/t/AISustainabilityMarketDevelopmentTeam/ETdOEOicUY1DqqmUNdGjuk4BbI74i6dmjFz77dteuQdVvw?e=t6MDRO" TargetMode="External"/><Relationship Id="rId1" Type="http://schemas.openxmlformats.org/officeDocument/2006/relationships/slideLayout" Target="../slideLayouts/slideLayout3.xml"/><Relationship Id="rId5" Type="http://schemas.openxmlformats.org/officeDocument/2006/relationships/hyperlink" Target="https://microsoft.sharepoint.com/:p:/t/AISustainabilityMarketDevelopmentTeam/EbaZgoJ94DxAoNZYAmfo90UBSP3BrjLUZRH5mY9UQPgimg?e=TqkZ4E" TargetMode="External"/><Relationship Id="rId4" Type="http://schemas.openxmlformats.org/officeDocument/2006/relationships/hyperlink" Target="https://microsoft-my.sharepoint.com/:v:/r/personal/tishaw_microsoft_com/Documents/Recordings/%5BTrain%20the%20trainer%20session%5D%20Sustainable%20Smart%20Buildings%20Hackathon-20210909_113126-Meeting%20Recording.mp4?csf=1&amp;web=1&amp;e=WLgHhj"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75C48C-8E5F-421E-BB21-7A8DCAE730D1}"/>
              </a:ext>
            </a:extLst>
          </p:cNvPr>
          <p:cNvPicPr>
            <a:picLocks noChangeAspect="1"/>
          </p:cNvPicPr>
          <p:nvPr/>
        </p:nvPicPr>
        <p:blipFill>
          <a:blip r:embed="rId3"/>
          <a:stretch>
            <a:fillRect/>
          </a:stretch>
        </p:blipFill>
        <p:spPr>
          <a:xfrm>
            <a:off x="0" y="1"/>
            <a:ext cx="12192000" cy="6857999"/>
          </a:xfrm>
          <a:prstGeom prst="rect">
            <a:avLst/>
          </a:prstGeom>
        </p:spPr>
      </p:pic>
      <p:pic>
        <p:nvPicPr>
          <p:cNvPr id="24" name="Picture 23">
            <a:extLst>
              <a:ext uri="{FF2B5EF4-FFF2-40B4-BE49-F238E27FC236}">
                <a16:creationId xmlns:a16="http://schemas.microsoft.com/office/drawing/2014/main" id="{447CF4F0-E9DD-4239-BA67-57F8A597D9B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84200" y="586035"/>
            <a:ext cx="1364190" cy="292326"/>
          </a:xfrm>
          <a:prstGeom prst="rect">
            <a:avLst/>
          </a:prstGeom>
        </p:spPr>
      </p:pic>
      <p:sp>
        <p:nvSpPr>
          <p:cNvPr id="30" name="Title 1">
            <a:extLst>
              <a:ext uri="{FF2B5EF4-FFF2-40B4-BE49-F238E27FC236}">
                <a16:creationId xmlns:a16="http://schemas.microsoft.com/office/drawing/2014/main" id="{02E04AEC-1DF4-4CF0-90FB-4D906DA82AE1}"/>
              </a:ext>
            </a:extLst>
          </p:cNvPr>
          <p:cNvSpPr txBox="1">
            <a:spLocks noGrp="1"/>
          </p:cNvSpPr>
          <p:nvPr>
            <p:ph type="title" idx="4294967295"/>
          </p:nvPr>
        </p:nvSpPr>
        <p:spPr>
          <a:xfrm>
            <a:off x="505842" y="2526960"/>
            <a:ext cx="6599808" cy="98488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200" b="0" kern="1200" cap="none" spc="-50" baseline="0">
                <a:ln w="3175">
                  <a:noFill/>
                </a:ln>
                <a:solidFill>
                  <a:srgbClr val="008575"/>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Train the Trainer</a:t>
            </a:r>
            <a:b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b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September 21-23 Hackathon</a:t>
            </a:r>
            <a:endParaRPr kumimoji="0" lang="en-IN" sz="32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9222341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27F521-3354-4A7F-A6D0-60F9A82C9142}"/>
              </a:ext>
            </a:extLst>
          </p:cNvPr>
          <p:cNvSpPr/>
          <p:nvPr/>
        </p:nvSpPr>
        <p:spPr bwMode="auto">
          <a:xfrm>
            <a:off x="0" y="0"/>
            <a:ext cx="3937000" cy="6858000"/>
          </a:xfrm>
          <a:prstGeom prst="rect">
            <a:avLst/>
          </a:prstGeom>
          <a:solidFill>
            <a:srgbClr val="0064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pic>
        <p:nvPicPr>
          <p:cNvPr id="1026" name="Picture 2" descr="Profile photo of Manasa T. Ramalinga">
            <a:extLst>
              <a:ext uri="{FF2B5EF4-FFF2-40B4-BE49-F238E27FC236}">
                <a16:creationId xmlns:a16="http://schemas.microsoft.com/office/drawing/2014/main" id="{89BD73CE-F039-4701-862C-0226D76770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35" t="2194" r="10335" b="18551"/>
          <a:stretch/>
        </p:blipFill>
        <p:spPr bwMode="auto">
          <a:xfrm>
            <a:off x="1354173" y="2025094"/>
            <a:ext cx="3270424" cy="3267280"/>
          </a:xfrm>
          <a:prstGeom prst="rect">
            <a:avLst/>
          </a:prstGeom>
          <a:solidFill>
            <a:schemeClr val="tx1"/>
          </a:solidFill>
          <a:ln>
            <a:noFill/>
            <a:headEnd type="none" w="med" len="med"/>
            <a:tailEnd type="none" w="med" len="med"/>
          </a:ln>
          <a:effectLst>
            <a:outerShdw blurRad="63500" algn="ctr" rotWithShape="0">
              <a:prstClr val="black">
                <a:alpha val="20000"/>
              </a:prstClr>
            </a:outerShdw>
          </a:effectLst>
        </p:spPr>
      </p:pic>
      <p:sp>
        <p:nvSpPr>
          <p:cNvPr id="8" name="Rectangle 7">
            <a:extLst>
              <a:ext uri="{FF2B5EF4-FFF2-40B4-BE49-F238E27FC236}">
                <a16:creationId xmlns:a16="http://schemas.microsoft.com/office/drawing/2014/main" id="{CEF5FE7A-E596-4064-B96E-A33955D53A98}"/>
              </a:ext>
            </a:extLst>
          </p:cNvPr>
          <p:cNvSpPr/>
          <p:nvPr/>
        </p:nvSpPr>
        <p:spPr bwMode="auto">
          <a:xfrm>
            <a:off x="4953157" y="217185"/>
            <a:ext cx="7086285" cy="1469847"/>
          </a:xfrm>
          <a:prstGeom prst="rect">
            <a:avLst/>
          </a:prstGeom>
          <a:solidFill>
            <a:schemeClr val="tx1"/>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200">
                <a:solidFill>
                  <a:schemeClr val="bg1"/>
                </a:solidFill>
                <a:latin typeface="+mj-lt"/>
                <a:cs typeface="Segoe UI"/>
              </a:rPr>
              <a:t>About</a:t>
            </a:r>
            <a:r>
              <a:rPr lang="en-US" sz="2000">
                <a:solidFill>
                  <a:schemeClr val="bg1"/>
                </a:solidFill>
                <a:latin typeface="+mj-lt"/>
                <a:ea typeface="Segoe UI" pitchFamily="34" charset="0"/>
                <a:cs typeface="Segoe UI"/>
              </a:rPr>
              <a:t> </a:t>
            </a:r>
            <a:r>
              <a:rPr lang="en-US" sz="3200">
                <a:solidFill>
                  <a:schemeClr val="bg1"/>
                </a:solidFill>
                <a:latin typeface="+mj-lt"/>
                <a:ea typeface="Segoe UI" pitchFamily="34" charset="0"/>
                <a:cs typeface="Segoe UI"/>
              </a:rPr>
              <a:t>Manasa Ramalinga</a:t>
            </a:r>
          </a:p>
        </p:txBody>
      </p:sp>
      <p:sp>
        <p:nvSpPr>
          <p:cNvPr id="7" name="TextBox 6">
            <a:extLst>
              <a:ext uri="{FF2B5EF4-FFF2-40B4-BE49-F238E27FC236}">
                <a16:creationId xmlns:a16="http://schemas.microsoft.com/office/drawing/2014/main" id="{EDB4E51D-A68B-4CE4-AF13-9C0ED2DE500B}"/>
              </a:ext>
            </a:extLst>
          </p:cNvPr>
          <p:cNvSpPr txBox="1"/>
          <p:nvPr/>
        </p:nvSpPr>
        <p:spPr>
          <a:xfrm>
            <a:off x="5200839" y="1970827"/>
            <a:ext cx="6408549" cy="2215991"/>
          </a:xfrm>
          <a:prstGeom prst="rect">
            <a:avLst/>
          </a:prstGeom>
          <a:noFill/>
        </p:spPr>
        <p:txBody>
          <a:bodyPr wrap="square" lIns="0" tIns="0" rIns="0" bIns="0" anchor="t">
            <a:spAutoFit/>
          </a:bodyPr>
          <a:lstStyle/>
          <a:p>
            <a:pPr defTabSz="931749" fontAlgn="base">
              <a:spcBef>
                <a:spcPts val="600"/>
              </a:spcBef>
              <a:spcAft>
                <a:spcPts val="1200"/>
              </a:spcAft>
              <a:defRPr/>
            </a:pPr>
            <a:r>
              <a:rPr kumimoji="0" lang="en-US" sz="2400" b="0" i="0" u="none" strike="noStrike" kern="1200" cap="none" spc="0" normalizeH="0" baseline="0" noProof="0">
                <a:ln>
                  <a:noFill/>
                </a:ln>
                <a:solidFill>
                  <a:schemeClr val="bg1"/>
                </a:solidFill>
                <a:effectLst/>
                <a:uLnTx/>
                <a:uFillTx/>
                <a:ea typeface="+mn-ea"/>
                <a:cs typeface="Segoe UI"/>
              </a:rPr>
              <a:t>Manasa Ramalinga is a Data Scientist from the AI &amp; Sustainability Market Development team. </a:t>
            </a:r>
            <a:r>
              <a:rPr kumimoji="0" lang="en-US" sz="2400" b="0" i="0" u="none" strike="noStrike" kern="1200" cap="none" spc="0" normalizeH="0" baseline="0" noProof="0">
                <a:ln>
                  <a:noFill/>
                </a:ln>
                <a:solidFill>
                  <a:srgbClr val="000000"/>
                </a:solidFill>
                <a:effectLst/>
                <a:uLnTx/>
                <a:uFillTx/>
                <a:latin typeface="Segoe UI"/>
                <a:ea typeface="+mn-ea"/>
                <a:cs typeface="Segoe UI"/>
              </a:rPr>
              <a:t>In her role, she is focused on enabling Retail,</a:t>
            </a:r>
            <a:r>
              <a:rPr lang="en-US" sz="2400">
                <a:solidFill>
                  <a:srgbClr val="000000"/>
                </a:solidFill>
                <a:latin typeface="Segoe UI"/>
                <a:cs typeface="Segoe UI"/>
              </a:rPr>
              <a:t> CPG, Telco &amp; Media and</a:t>
            </a:r>
            <a:r>
              <a:rPr kumimoji="0" lang="en-US" sz="2400" b="0" i="0" u="none" strike="noStrike" kern="1200" cap="none" spc="0" normalizeH="0" baseline="0" noProof="0">
                <a:ln>
                  <a:noFill/>
                </a:ln>
                <a:solidFill>
                  <a:srgbClr val="000000"/>
                </a:solidFill>
                <a:effectLst/>
                <a:uLnTx/>
                <a:uFillTx/>
                <a:latin typeface="Segoe UI"/>
                <a:ea typeface="+mn-ea"/>
                <a:cs typeface="Segoe UI"/>
              </a:rPr>
              <a:t> Sustainability Microsoft Partners &amp; Customers with world class data science solutions.​</a:t>
            </a:r>
            <a:endParaRPr kumimoji="0" lang="en-US" sz="2400" b="0" i="0" u="none" strike="noStrike" kern="1200" cap="none" spc="0" normalizeH="0" baseline="0" noProof="0">
              <a:ln>
                <a:noFill/>
              </a:ln>
              <a:solidFill>
                <a:schemeClr val="bg1"/>
              </a:solidFill>
              <a:effectLst/>
              <a:uLnTx/>
              <a:uFillTx/>
              <a:ea typeface="+mn-ea"/>
              <a:cs typeface="Segoe UI"/>
            </a:endParaRPr>
          </a:p>
        </p:txBody>
      </p:sp>
      <p:grpSp>
        <p:nvGrpSpPr>
          <p:cNvPr id="37" name="Group 36">
            <a:extLst>
              <a:ext uri="{FF2B5EF4-FFF2-40B4-BE49-F238E27FC236}">
                <a16:creationId xmlns:a16="http://schemas.microsoft.com/office/drawing/2014/main" id="{E3CEB4B1-13B7-4CEE-AFF7-D086AB8C4710}"/>
              </a:ext>
            </a:extLst>
          </p:cNvPr>
          <p:cNvGrpSpPr/>
          <p:nvPr/>
        </p:nvGrpSpPr>
        <p:grpSpPr>
          <a:xfrm>
            <a:off x="5200839" y="4529761"/>
            <a:ext cx="5556649" cy="912649"/>
            <a:chOff x="5200839" y="4557763"/>
            <a:chExt cx="5556649" cy="912649"/>
          </a:xfrm>
        </p:grpSpPr>
        <p:sp>
          <p:nvSpPr>
            <p:cNvPr id="10" name="TextBox 9">
              <a:extLst>
                <a:ext uri="{FF2B5EF4-FFF2-40B4-BE49-F238E27FC236}">
                  <a16:creationId xmlns:a16="http://schemas.microsoft.com/office/drawing/2014/main" id="{CE0DB100-4194-47BF-9E8E-5E926926D859}"/>
                </a:ext>
              </a:extLst>
            </p:cNvPr>
            <p:cNvSpPr txBox="1"/>
            <p:nvPr/>
          </p:nvSpPr>
          <p:spPr>
            <a:xfrm>
              <a:off x="5200839" y="4557763"/>
              <a:ext cx="4359335" cy="369332"/>
            </a:xfrm>
            <a:prstGeom prst="rect">
              <a:avLst/>
            </a:prstGeom>
            <a:noFill/>
          </p:spPr>
          <p:txBody>
            <a:bodyPr wrap="none" lIns="0" tIns="0" rIns="0" bIns="0">
              <a:spAutoFit/>
            </a:bodyPr>
            <a:lstStyle/>
            <a:p>
              <a:pPr marL="0" marR="0" lvl="0" indent="0" defTabSz="931749" rtl="0" eaLnBrk="1" fontAlgn="base" latinLnBrk="0" hangingPunct="1">
                <a:lnSpc>
                  <a:spcPct val="100000"/>
                </a:lnSpc>
                <a:spcBef>
                  <a:spcPts val="600"/>
                </a:spcBef>
                <a:spcAft>
                  <a:spcPts val="1200"/>
                </a:spcAft>
                <a:buClrTx/>
                <a:buSzTx/>
                <a:buFontTx/>
                <a:buNone/>
                <a:tabLst/>
                <a:defRPr/>
              </a:pPr>
              <a:r>
                <a:rPr kumimoji="0" lang="en-US" sz="2400" b="0" i="0" u="none" strike="noStrike" kern="1200" cap="none" spc="0" normalizeH="0" baseline="0" noProof="0">
                  <a:ln>
                    <a:noFill/>
                  </a:ln>
                  <a:solidFill>
                    <a:srgbClr val="000000"/>
                  </a:solidFill>
                  <a:effectLst/>
                  <a:uLnTx/>
                  <a:uFillTx/>
                  <a:ea typeface="+mn-ea"/>
                  <a:cs typeface="Segoe UI" panose="020B0502040204020203" pitchFamily="34" charset="0"/>
                </a:rPr>
                <a:t>Email: </a:t>
              </a:r>
              <a:r>
                <a:rPr kumimoji="0" lang="en-US" sz="2400" b="0" i="0" u="none" strike="noStrike" kern="1200" cap="none" spc="0" normalizeH="0" baseline="0" noProof="0">
                  <a:ln>
                    <a:noFill/>
                  </a:ln>
                  <a:solidFill>
                    <a:schemeClr val="accent2">
                      <a:lumMod val="75000"/>
                    </a:schemeClr>
                  </a:solidFill>
                  <a:effectLst/>
                  <a:uLnTx/>
                  <a:uFillTx/>
                  <a:ea typeface="+mn-ea"/>
                  <a:cs typeface="Segoe UI" panose="020B0502040204020203" pitchFamily="34" charset="0"/>
                  <a:hlinkClick r:id="rId4">
                    <a:extLst>
                      <a:ext uri="{A12FA001-AC4F-418D-AE19-62706E023703}">
                        <ahyp:hlinkClr xmlns:ahyp="http://schemas.microsoft.com/office/drawing/2018/hyperlinkcolor" val="tx"/>
                      </a:ext>
                    </a:extLst>
                  </a:hlinkClick>
                </a:rPr>
                <a:t>manasatr@microsoft.com</a:t>
              </a:r>
              <a:endParaRPr kumimoji="0" lang="en-US" sz="2400" b="0" i="0" u="none" strike="noStrike" kern="1200" cap="none" spc="0" normalizeH="0" baseline="0" noProof="0">
                <a:ln>
                  <a:noFill/>
                </a:ln>
                <a:solidFill>
                  <a:schemeClr val="accent2">
                    <a:lumMod val="75000"/>
                  </a:schemeClr>
                </a:solidFill>
                <a:effectLst/>
                <a:uLnTx/>
                <a:uFillTx/>
                <a:ea typeface="+mn-ea"/>
                <a:cs typeface="Segoe UI" panose="020B0502040204020203" pitchFamily="34" charset="0"/>
              </a:endParaRPr>
            </a:p>
          </p:txBody>
        </p:sp>
        <p:sp>
          <p:nvSpPr>
            <p:cNvPr id="12" name="TextBox 11">
              <a:extLst>
                <a:ext uri="{FF2B5EF4-FFF2-40B4-BE49-F238E27FC236}">
                  <a16:creationId xmlns:a16="http://schemas.microsoft.com/office/drawing/2014/main" id="{289AE296-D1D3-4381-AD32-1D0D902874E4}"/>
                </a:ext>
              </a:extLst>
            </p:cNvPr>
            <p:cNvSpPr txBox="1"/>
            <p:nvPr/>
          </p:nvSpPr>
          <p:spPr>
            <a:xfrm>
              <a:off x="5200839" y="5101080"/>
              <a:ext cx="5556649" cy="369332"/>
            </a:xfrm>
            <a:prstGeom prst="rect">
              <a:avLst/>
            </a:prstGeom>
            <a:noFill/>
          </p:spPr>
          <p:txBody>
            <a:bodyPr wrap="none" lIns="0" tIns="0" rIns="0" bIns="0">
              <a:spAutoFit/>
            </a:bodyPr>
            <a:lstStyle/>
            <a:p>
              <a:pPr marL="0" marR="0" lvl="0" indent="0" defTabSz="931749" rtl="0" eaLnBrk="1" fontAlgn="base" latinLnBrk="0" hangingPunct="1">
                <a:lnSpc>
                  <a:spcPct val="100000"/>
                </a:lnSpc>
                <a:spcBef>
                  <a:spcPts val="600"/>
                </a:spcBef>
                <a:spcAft>
                  <a:spcPts val="1200"/>
                </a:spcAft>
                <a:buClrTx/>
                <a:buSzTx/>
                <a:buFontTx/>
                <a:buNone/>
                <a:tabLst/>
                <a:defRPr/>
              </a:pPr>
              <a:r>
                <a:rPr kumimoji="0" lang="en-US" sz="2400" b="0" i="0" u="none" strike="noStrike" kern="1200" cap="none" spc="0" normalizeH="0" baseline="0" noProof="0">
                  <a:ln>
                    <a:noFill/>
                  </a:ln>
                  <a:solidFill>
                    <a:srgbClr val="000000"/>
                  </a:solidFill>
                  <a:effectLst/>
                  <a:uLnTx/>
                  <a:uFillTx/>
                  <a:ea typeface="+mn-ea"/>
                  <a:cs typeface="Segoe UI" panose="020B0502040204020203" pitchFamily="34" charset="0"/>
                </a:rPr>
                <a:t>LinkedIn: </a:t>
              </a:r>
              <a:r>
                <a:rPr kumimoji="0" lang="en-US" sz="2400" b="0" i="0" u="none" strike="noStrike" kern="1200" cap="none" spc="0" normalizeH="0" baseline="0" noProof="0">
                  <a:ln>
                    <a:noFill/>
                  </a:ln>
                  <a:solidFill>
                    <a:schemeClr val="accent2">
                      <a:lumMod val="75000"/>
                    </a:schemeClr>
                  </a:solidFill>
                  <a:effectLst/>
                  <a:uLnTx/>
                  <a:uFillTx/>
                  <a:ea typeface="+mn-ea"/>
                  <a:cs typeface="Segoe UI" panose="020B0502040204020203" pitchFamily="34" charset="0"/>
                  <a:hlinkClick r:id="rId5">
                    <a:extLst>
                      <a:ext uri="{A12FA001-AC4F-418D-AE19-62706E023703}">
                        <ahyp:hlinkClr xmlns:ahyp="http://schemas.microsoft.com/office/drawing/2018/hyperlinkcolor" val="tx"/>
                      </a:ext>
                    </a:extLst>
                  </a:hlinkClick>
                </a:rPr>
                <a:t>www.linkedin.com/in/trmanasa</a:t>
              </a:r>
              <a:r>
                <a:rPr kumimoji="0" lang="en-US" sz="2400" b="0" i="0" u="none" strike="noStrike" kern="1200" cap="none" spc="0" normalizeH="0" baseline="0" noProof="0">
                  <a:ln>
                    <a:noFill/>
                  </a:ln>
                  <a:solidFill>
                    <a:schemeClr val="accent2">
                      <a:lumMod val="75000"/>
                    </a:schemeClr>
                  </a:solidFill>
                  <a:effectLst/>
                  <a:uLnTx/>
                  <a:uFillTx/>
                  <a:ea typeface="+mn-ea"/>
                  <a:cs typeface="Segoe UI" panose="020B0502040204020203" pitchFamily="34" charset="0"/>
                </a:rPr>
                <a:t> </a:t>
              </a:r>
            </a:p>
          </p:txBody>
        </p:sp>
      </p:grpSp>
      <p:sp>
        <p:nvSpPr>
          <p:cNvPr id="38" name="Rectangle 37">
            <a:extLst>
              <a:ext uri="{FF2B5EF4-FFF2-40B4-BE49-F238E27FC236}">
                <a16:creationId xmlns:a16="http://schemas.microsoft.com/office/drawing/2014/main" id="{C126D941-5B1D-4DDC-B466-762D79718E40}"/>
              </a:ext>
            </a:extLst>
          </p:cNvPr>
          <p:cNvSpPr/>
          <p:nvPr/>
        </p:nvSpPr>
        <p:spPr bwMode="auto">
          <a:xfrm>
            <a:off x="5200839" y="1645963"/>
            <a:ext cx="1174059" cy="82783"/>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47" name="Footer Placeholder 2">
            <a:extLst>
              <a:ext uri="{FF2B5EF4-FFF2-40B4-BE49-F238E27FC236}">
                <a16:creationId xmlns:a16="http://schemas.microsoft.com/office/drawing/2014/main" id="{21FB2B00-4EF2-4429-B751-3FC61B276C62}"/>
              </a:ext>
            </a:extLst>
          </p:cNvPr>
          <p:cNvSpPr>
            <a:spLocks noGrp="1"/>
          </p:cNvSpPr>
          <p:nvPr>
            <p:ph type="ftr" sz="quarter" idx="10"/>
          </p:nvPr>
        </p:nvSpPr>
        <p:spPr>
          <a:xfrm>
            <a:off x="4038600" y="6631852"/>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 - Internal Use Only</a:t>
            </a:r>
          </a:p>
        </p:txBody>
      </p:sp>
      <p:sp>
        <p:nvSpPr>
          <p:cNvPr id="48" name="Slide Number Placeholder 5">
            <a:extLst>
              <a:ext uri="{FF2B5EF4-FFF2-40B4-BE49-F238E27FC236}">
                <a16:creationId xmlns:a16="http://schemas.microsoft.com/office/drawing/2014/main" id="{4284DC72-C460-4B5E-A4A5-15FDF11D5456}"/>
              </a:ext>
            </a:extLst>
          </p:cNvPr>
          <p:cNvSpPr>
            <a:spLocks noGrp="1"/>
          </p:cNvSpPr>
          <p:nvPr>
            <p:ph type="sldNum" sz="quarter" idx="11"/>
          </p:nvPr>
        </p:nvSpPr>
        <p:spPr>
          <a:xfrm>
            <a:off x="11643614" y="6631852"/>
            <a:ext cx="2159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435EBD8-2B4E-460A-B166-558D15DA4B06}"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9492034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F1B35CD-0EA6-439D-8918-8EA9033CF663}"/>
              </a:ext>
            </a:extLst>
          </p:cNvPr>
          <p:cNvSpPr/>
          <p:nvPr/>
        </p:nvSpPr>
        <p:spPr bwMode="auto">
          <a:xfrm>
            <a:off x="293687" y="1608071"/>
            <a:ext cx="11604626" cy="3918857"/>
          </a:xfrm>
          <a:prstGeom prst="rect">
            <a:avLst/>
          </a:prstGeom>
          <a:noFill/>
          <a:ln w="6350">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580A68E5-10C2-4AA1-92EB-3F9B3431D89B}"/>
              </a:ext>
            </a:extLst>
          </p:cNvPr>
          <p:cNvSpPr/>
          <p:nvPr/>
        </p:nvSpPr>
        <p:spPr bwMode="auto">
          <a:xfrm>
            <a:off x="20688" y="2525486"/>
            <a:ext cx="2437790" cy="2783727"/>
          </a:xfrm>
          <a:prstGeom prst="rect">
            <a:avLst/>
          </a:prstGeom>
          <a:solidFill>
            <a:srgbClr val="0084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ctr" anchorCtr="0" forceAA="0" compatLnSpc="1">
            <a:prstTxWarp prst="textNoShape">
              <a:avLst/>
            </a:prstTxWarp>
            <a:noAutofit/>
          </a:bodyPr>
          <a:lstStyle/>
          <a:p>
            <a:pPr marL="0" lvl="0" indent="0" algn="ctr" defTabSz="800100">
              <a:spcBef>
                <a:spcPct val="0"/>
              </a:spcBef>
              <a:spcAft>
                <a:spcPct val="35000"/>
              </a:spcAft>
              <a:buNone/>
            </a:pPr>
            <a:r>
              <a:rPr lang="en-US" b="0" i="0" kern="1200" baseline="0">
                <a:solidFill>
                  <a:schemeClr val="tx1"/>
                </a:solidFill>
                <a:latin typeface="+mj-lt"/>
              </a:rPr>
              <a:t>Hackathon Overview</a:t>
            </a:r>
            <a:endParaRPr lang="en-IN" kern="1200">
              <a:solidFill>
                <a:schemeClr val="tx1"/>
              </a:solidFill>
              <a:latin typeface="+mj-lt"/>
            </a:endParaRPr>
          </a:p>
        </p:txBody>
      </p:sp>
      <p:sp>
        <p:nvSpPr>
          <p:cNvPr id="42" name="Rectangle 41">
            <a:extLst>
              <a:ext uri="{FF2B5EF4-FFF2-40B4-BE49-F238E27FC236}">
                <a16:creationId xmlns:a16="http://schemas.microsoft.com/office/drawing/2014/main" id="{8E6AA45F-461E-4847-8868-EAAAFCF6961B}"/>
              </a:ext>
            </a:extLst>
          </p:cNvPr>
          <p:cNvSpPr/>
          <p:nvPr/>
        </p:nvSpPr>
        <p:spPr bwMode="auto">
          <a:xfrm>
            <a:off x="2458478" y="2525486"/>
            <a:ext cx="2437790" cy="2783727"/>
          </a:xfrm>
          <a:prstGeom prst="rect">
            <a:avLst/>
          </a:prstGeom>
          <a:solidFill>
            <a:srgbClr val="00423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ctr" anchorCtr="0" forceAA="0" compatLnSpc="1">
            <a:prstTxWarp prst="textNoShape">
              <a:avLst/>
            </a:prstTxWarp>
            <a:noAutofit/>
          </a:bodyPr>
          <a:lstStyle/>
          <a:p>
            <a:pPr marL="0" lvl="0" indent="0" algn="ctr" defTabSz="800100">
              <a:spcBef>
                <a:spcPct val="0"/>
              </a:spcBef>
              <a:spcAft>
                <a:spcPct val="35000"/>
              </a:spcAft>
              <a:buNone/>
            </a:pPr>
            <a:r>
              <a:rPr lang="en-US" kern="1200">
                <a:solidFill>
                  <a:schemeClr val="tx1"/>
                </a:solidFill>
                <a:latin typeface="+mj-lt"/>
              </a:rPr>
              <a:t>Hackathon 3-day agenda</a:t>
            </a:r>
            <a:endParaRPr lang="en-IN" kern="1200">
              <a:solidFill>
                <a:schemeClr val="tx1"/>
              </a:solidFill>
              <a:latin typeface="+mj-lt"/>
            </a:endParaRPr>
          </a:p>
        </p:txBody>
      </p:sp>
      <p:sp>
        <p:nvSpPr>
          <p:cNvPr id="43" name="Rectangle 42">
            <a:extLst>
              <a:ext uri="{FF2B5EF4-FFF2-40B4-BE49-F238E27FC236}">
                <a16:creationId xmlns:a16="http://schemas.microsoft.com/office/drawing/2014/main" id="{1CACE809-3A29-4B42-91D6-F84165A3FFB9}"/>
              </a:ext>
            </a:extLst>
          </p:cNvPr>
          <p:cNvSpPr/>
          <p:nvPr/>
        </p:nvSpPr>
        <p:spPr bwMode="auto">
          <a:xfrm>
            <a:off x="4896269" y="2525486"/>
            <a:ext cx="2437790" cy="2783727"/>
          </a:xfrm>
          <a:prstGeom prst="rect">
            <a:avLst/>
          </a:prstGeom>
          <a:solidFill>
            <a:srgbClr val="0064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ctr" anchorCtr="0" forceAA="0" compatLnSpc="1">
            <a:prstTxWarp prst="textNoShape">
              <a:avLst/>
            </a:prstTxWarp>
            <a:noAutofit/>
          </a:bodyPr>
          <a:lstStyle/>
          <a:p>
            <a:pPr marL="0" lvl="0" indent="0" algn="ctr" defTabSz="800100">
              <a:spcBef>
                <a:spcPct val="0"/>
              </a:spcBef>
              <a:spcAft>
                <a:spcPct val="35000"/>
              </a:spcAft>
              <a:buNone/>
            </a:pPr>
            <a:r>
              <a:rPr lang="en-US" b="0" i="0" kern="1200" baseline="0">
                <a:solidFill>
                  <a:schemeClr val="tx1"/>
                </a:solidFill>
                <a:latin typeface="+mj-lt"/>
              </a:rPr>
              <a:t>Opsgility Platform overview</a:t>
            </a:r>
            <a:endParaRPr lang="en-IN" kern="1200">
              <a:solidFill>
                <a:schemeClr val="tx1"/>
              </a:solidFill>
              <a:latin typeface="+mj-lt"/>
            </a:endParaRPr>
          </a:p>
        </p:txBody>
      </p:sp>
      <p:sp>
        <p:nvSpPr>
          <p:cNvPr id="44" name="Rectangle 43">
            <a:extLst>
              <a:ext uri="{FF2B5EF4-FFF2-40B4-BE49-F238E27FC236}">
                <a16:creationId xmlns:a16="http://schemas.microsoft.com/office/drawing/2014/main" id="{EB92A9D0-46CB-4975-A9C0-924D0EC95367}"/>
              </a:ext>
            </a:extLst>
          </p:cNvPr>
          <p:cNvSpPr/>
          <p:nvPr/>
        </p:nvSpPr>
        <p:spPr bwMode="auto">
          <a:xfrm>
            <a:off x="7334059" y="2525486"/>
            <a:ext cx="2437790" cy="2783727"/>
          </a:xfrm>
          <a:prstGeom prst="rect">
            <a:avLst/>
          </a:prstGeom>
          <a:solidFill>
            <a:srgbClr val="00423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ctr" anchorCtr="0" forceAA="0" compatLnSpc="1">
            <a:prstTxWarp prst="textNoShape">
              <a:avLst/>
            </a:prstTxWarp>
            <a:noAutofit/>
          </a:bodyPr>
          <a:lstStyle/>
          <a:p>
            <a:pPr marL="0" lvl="0" indent="0" algn="ctr" defTabSz="800100">
              <a:spcBef>
                <a:spcPct val="0"/>
              </a:spcBef>
              <a:spcAft>
                <a:spcPct val="35000"/>
              </a:spcAft>
              <a:buNone/>
            </a:pPr>
            <a:r>
              <a:rPr lang="en-US" kern="1200">
                <a:solidFill>
                  <a:schemeClr val="tx1"/>
                </a:solidFill>
                <a:latin typeface="+mj-lt"/>
              </a:rPr>
              <a:t>Opsgility Hands-on experience</a:t>
            </a:r>
            <a:endParaRPr lang="en-IN" kern="1200">
              <a:solidFill>
                <a:schemeClr val="tx1"/>
              </a:solidFill>
              <a:latin typeface="+mj-lt"/>
            </a:endParaRPr>
          </a:p>
        </p:txBody>
      </p:sp>
      <p:sp>
        <p:nvSpPr>
          <p:cNvPr id="45" name="Rectangle 44">
            <a:extLst>
              <a:ext uri="{FF2B5EF4-FFF2-40B4-BE49-F238E27FC236}">
                <a16:creationId xmlns:a16="http://schemas.microsoft.com/office/drawing/2014/main" id="{E66A802B-A13E-44E1-AE85-FB2D9F0ECE87}"/>
              </a:ext>
            </a:extLst>
          </p:cNvPr>
          <p:cNvSpPr/>
          <p:nvPr/>
        </p:nvSpPr>
        <p:spPr bwMode="auto">
          <a:xfrm>
            <a:off x="9751161" y="2525486"/>
            <a:ext cx="2437790" cy="2783727"/>
          </a:xfrm>
          <a:prstGeom prst="rect">
            <a:avLst/>
          </a:prstGeom>
          <a:solidFill>
            <a:srgbClr val="0064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640080" rIns="182880" bIns="146304" numCol="1" spcCol="0" rtlCol="0" fromWordArt="0" anchor="ctr" anchorCtr="0" forceAA="0" compatLnSpc="1">
            <a:prstTxWarp prst="textNoShape">
              <a:avLst/>
            </a:prstTxWarp>
            <a:noAutofit/>
          </a:bodyPr>
          <a:lstStyle/>
          <a:p>
            <a:pPr marL="0" lvl="0" indent="0" algn="ctr" defTabSz="800100">
              <a:spcBef>
                <a:spcPct val="0"/>
              </a:spcBef>
              <a:spcAft>
                <a:spcPct val="35000"/>
              </a:spcAft>
              <a:buNone/>
            </a:pPr>
            <a:r>
              <a:rPr lang="en-US" b="0" i="0" kern="1200" baseline="0">
                <a:solidFill>
                  <a:schemeClr val="tx1"/>
                </a:solidFill>
                <a:latin typeface="+mj-lt"/>
              </a:rPr>
              <a:t>Q&amp;A</a:t>
            </a:r>
            <a:endParaRPr lang="en-IN" kern="1200">
              <a:solidFill>
                <a:schemeClr val="tx1"/>
              </a:solidFill>
              <a:latin typeface="+mj-lt"/>
            </a:endParaRPr>
          </a:p>
        </p:txBody>
      </p:sp>
      <p:sp>
        <p:nvSpPr>
          <p:cNvPr id="46" name="Title 12">
            <a:extLst>
              <a:ext uri="{FF2B5EF4-FFF2-40B4-BE49-F238E27FC236}">
                <a16:creationId xmlns:a16="http://schemas.microsoft.com/office/drawing/2014/main" id="{FA3A6965-EDE1-43F6-A15B-C1C98AD11CCC}"/>
              </a:ext>
            </a:extLst>
          </p:cNvPr>
          <p:cNvSpPr txBox="1">
            <a:spLocks/>
          </p:cNvSpPr>
          <p:nvPr/>
        </p:nvSpPr>
        <p:spPr>
          <a:xfrm>
            <a:off x="5028706" y="1331072"/>
            <a:ext cx="2137766" cy="553998"/>
          </a:xfrm>
          <a:prstGeom prst="rect">
            <a:avLst/>
          </a:prstGeom>
          <a:solidFill>
            <a:schemeClr val="tx1"/>
          </a:solidFill>
        </p:spPr>
        <p:txBody>
          <a:bodyPr wrap="none" lIns="274320" rIns="274320"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lumMod val="25000"/>
                  </a:schemeClr>
                </a:solidFill>
                <a:effectLst/>
                <a:latin typeface="+mj-lt"/>
                <a:ea typeface="+mn-ea"/>
                <a:cs typeface="Segoe UI" pitchFamily="34" charset="0"/>
              </a:defRPr>
            </a:lvl1pPr>
          </a:lstStyle>
          <a:p>
            <a:pPr algn="ctr"/>
            <a:r>
              <a:rPr lang="en-IN"/>
              <a:t>Agenda</a:t>
            </a:r>
          </a:p>
        </p:txBody>
      </p:sp>
      <p:sp>
        <p:nvSpPr>
          <p:cNvPr id="55" name="Eye" title="Icon of an eye">
            <a:extLst>
              <a:ext uri="{FF2B5EF4-FFF2-40B4-BE49-F238E27FC236}">
                <a16:creationId xmlns:a16="http://schemas.microsoft.com/office/drawing/2014/main" id="{6C6216C5-DD6F-4488-BB1E-BB5237E1459C}"/>
              </a:ext>
            </a:extLst>
          </p:cNvPr>
          <p:cNvSpPr>
            <a:spLocks noChangeAspect="1" noEditPoints="1"/>
          </p:cNvSpPr>
          <p:nvPr/>
        </p:nvSpPr>
        <p:spPr bwMode="auto">
          <a:xfrm>
            <a:off x="889975" y="3276847"/>
            <a:ext cx="657838" cy="36320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6" name="BulletedList_E8FD" title="Icon of a bulleted list">
            <a:extLst>
              <a:ext uri="{FF2B5EF4-FFF2-40B4-BE49-F238E27FC236}">
                <a16:creationId xmlns:a16="http://schemas.microsoft.com/office/drawing/2014/main" id="{E4C2EF4D-63D4-49F0-844D-A9F591494338}"/>
              </a:ext>
            </a:extLst>
          </p:cNvPr>
          <p:cNvSpPr>
            <a:spLocks noChangeAspect="1" noEditPoints="1"/>
          </p:cNvSpPr>
          <p:nvPr/>
        </p:nvSpPr>
        <p:spPr bwMode="auto">
          <a:xfrm>
            <a:off x="3352635" y="3298507"/>
            <a:ext cx="608098" cy="342314"/>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magnify" title="Icon of a magnifying glass">
            <a:extLst>
              <a:ext uri="{FF2B5EF4-FFF2-40B4-BE49-F238E27FC236}">
                <a16:creationId xmlns:a16="http://schemas.microsoft.com/office/drawing/2014/main" id="{B91D47E9-8D47-4343-BB67-29D5325629C5}"/>
              </a:ext>
            </a:extLst>
          </p:cNvPr>
          <p:cNvSpPr>
            <a:spLocks noChangeAspect="1" noEditPoints="1"/>
          </p:cNvSpPr>
          <p:nvPr/>
        </p:nvSpPr>
        <p:spPr bwMode="auto">
          <a:xfrm flipH="1">
            <a:off x="5846497" y="3217511"/>
            <a:ext cx="495956" cy="48647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question" title="Icon of a question mark">
            <a:extLst>
              <a:ext uri="{FF2B5EF4-FFF2-40B4-BE49-F238E27FC236}">
                <a16:creationId xmlns:a16="http://schemas.microsoft.com/office/drawing/2014/main" id="{9BB1639B-32C3-4A53-A436-F7F326140624}"/>
              </a:ext>
            </a:extLst>
          </p:cNvPr>
          <p:cNvSpPr>
            <a:spLocks noChangeAspect="1" noEditPoints="1"/>
          </p:cNvSpPr>
          <p:nvPr/>
        </p:nvSpPr>
        <p:spPr bwMode="auto">
          <a:xfrm>
            <a:off x="10840526" y="3217511"/>
            <a:ext cx="259060" cy="486478"/>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59" name="people_11" title="Icon of two people with a chat bubble">
            <a:extLst>
              <a:ext uri="{FF2B5EF4-FFF2-40B4-BE49-F238E27FC236}">
                <a16:creationId xmlns:a16="http://schemas.microsoft.com/office/drawing/2014/main" id="{35041EF4-3635-4A4D-83EB-B82683A88BB4}"/>
              </a:ext>
            </a:extLst>
          </p:cNvPr>
          <p:cNvSpPr>
            <a:spLocks noChangeAspect="1" noEditPoints="1"/>
          </p:cNvSpPr>
          <p:nvPr/>
        </p:nvSpPr>
        <p:spPr bwMode="auto">
          <a:xfrm>
            <a:off x="8278975" y="3217511"/>
            <a:ext cx="506581" cy="48647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2" name="Footer Placeholder 2">
            <a:extLst>
              <a:ext uri="{FF2B5EF4-FFF2-40B4-BE49-F238E27FC236}">
                <a16:creationId xmlns:a16="http://schemas.microsoft.com/office/drawing/2014/main" id="{0D65973E-51AF-4537-8C26-E42D26F15EEB}"/>
              </a:ext>
            </a:extLst>
          </p:cNvPr>
          <p:cNvSpPr>
            <a:spLocks noGrp="1"/>
          </p:cNvSpPr>
          <p:nvPr>
            <p:ph type="ftr" sz="quarter" idx="10"/>
          </p:nvPr>
        </p:nvSpPr>
        <p:spPr>
          <a:xfrm>
            <a:off x="4038600" y="6631852"/>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 - Internal Use Only</a:t>
            </a:r>
          </a:p>
        </p:txBody>
      </p:sp>
      <p:sp>
        <p:nvSpPr>
          <p:cNvPr id="63" name="Slide Number Placeholder 5">
            <a:extLst>
              <a:ext uri="{FF2B5EF4-FFF2-40B4-BE49-F238E27FC236}">
                <a16:creationId xmlns:a16="http://schemas.microsoft.com/office/drawing/2014/main" id="{149C48AD-6701-4933-B15E-C2A2F3C8DF70}"/>
              </a:ext>
            </a:extLst>
          </p:cNvPr>
          <p:cNvSpPr>
            <a:spLocks noGrp="1"/>
          </p:cNvSpPr>
          <p:nvPr>
            <p:ph type="sldNum" sz="quarter" idx="11"/>
          </p:nvPr>
        </p:nvSpPr>
        <p:spPr>
          <a:xfrm>
            <a:off x="11643614" y="6631852"/>
            <a:ext cx="2159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435EBD8-2B4E-460A-B166-558D15DA4B06}"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865929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8AA5D9-E11C-4E15-9B25-10F580F23432}"/>
              </a:ext>
            </a:extLst>
          </p:cNvPr>
          <p:cNvSpPr>
            <a:spLocks noGrp="1"/>
          </p:cNvSpPr>
          <p:nvPr>
            <p:ph type="title"/>
          </p:nvPr>
        </p:nvSpPr>
        <p:spPr>
          <a:xfrm>
            <a:off x="588263" y="355600"/>
            <a:ext cx="11018520" cy="492443"/>
          </a:xfrm>
        </p:spPr>
        <p:txBody>
          <a:bodyPr/>
          <a:lstStyle/>
          <a:p>
            <a:r>
              <a:rPr lang="en-US"/>
              <a:t>Microsoft’s sustainability journey </a:t>
            </a:r>
          </a:p>
        </p:txBody>
      </p:sp>
      <p:sp>
        <p:nvSpPr>
          <p:cNvPr id="144" name="Rectangle 143">
            <a:extLst>
              <a:ext uri="{FF2B5EF4-FFF2-40B4-BE49-F238E27FC236}">
                <a16:creationId xmlns:a16="http://schemas.microsoft.com/office/drawing/2014/main" id="{65E47EB8-C43E-4CF3-ABA1-288004902654}"/>
              </a:ext>
              <a:ext uri="{C183D7F6-B498-43B3-948B-1728B52AA6E4}">
                <adec:decorative xmlns:adec="http://schemas.microsoft.com/office/drawing/2017/decorative" val="1"/>
              </a:ext>
            </a:extLst>
          </p:cNvPr>
          <p:cNvSpPr/>
          <p:nvPr/>
        </p:nvSpPr>
        <p:spPr bwMode="auto">
          <a:xfrm>
            <a:off x="584200" y="1279547"/>
            <a:ext cx="4692684" cy="4521356"/>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4" name="TextBox 103">
            <a:extLst>
              <a:ext uri="{FF2B5EF4-FFF2-40B4-BE49-F238E27FC236}">
                <a16:creationId xmlns:a16="http://schemas.microsoft.com/office/drawing/2014/main" id="{A0A8AC73-C25E-479A-89B7-A0ECFC042677}"/>
              </a:ext>
            </a:extLst>
          </p:cNvPr>
          <p:cNvSpPr txBox="1"/>
          <p:nvPr/>
        </p:nvSpPr>
        <p:spPr>
          <a:xfrm>
            <a:off x="919814" y="2001342"/>
            <a:ext cx="3906071" cy="276998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Sustainability at Microsoft has </a:t>
            </a:r>
            <a:r>
              <a:rPr kumimoji="0" lang="en-US" sz="2000" b="0" i="0" u="none" strike="noStrike" kern="1200" cap="none" spc="0" normalizeH="0" baseline="0" noProof="0">
                <a:ln>
                  <a:noFill/>
                </a:ln>
                <a:solidFill>
                  <a:srgbClr val="30E5D0"/>
                </a:solidFill>
                <a:effectLst/>
                <a:uLnTx/>
                <a:uFillTx/>
                <a:latin typeface="Segoe UI Semibold" panose="020B0702040204020203" pitchFamily="34" charset="0"/>
                <a:ea typeface="+mn-ea"/>
                <a:cs typeface="Segoe UI Semibold" panose="020B0702040204020203" pitchFamily="34" charset="0"/>
              </a:rPr>
              <a:t>evolved from an operational-only focus</a:t>
            </a:r>
            <a:r>
              <a:rPr kumimoji="0" lang="en-US" sz="2000" b="0" i="0" u="none" strike="noStrike" kern="1200" cap="none" spc="0" normalizeH="0" baseline="0" noProof="0">
                <a:ln>
                  <a:noFill/>
                </a:ln>
                <a:solidFill>
                  <a:srgbClr val="30E5D0"/>
                </a:solidFill>
                <a:effectLst/>
                <a:uLnTx/>
                <a:uFillTx/>
                <a:latin typeface="Segoe UI"/>
                <a:ea typeface="+mn-ea"/>
                <a:cs typeface="Segoe UI" panose="020B0502040204020203" pitchFamily="34" charset="0"/>
              </a:rPr>
              <a:t>, </a:t>
            </a: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where we looked at making our offices and data centers more efficient and sustainable, </a:t>
            </a:r>
            <a:r>
              <a:rPr kumimoji="0" lang="en-US" sz="2000" b="0" i="0" u="none" strike="noStrike" kern="1200" cap="none" spc="0" normalizeH="0" baseline="0" noProof="0">
                <a:ln>
                  <a:noFill/>
                </a:ln>
                <a:solidFill>
                  <a:srgbClr val="30E5D0"/>
                </a:solidFill>
                <a:effectLst/>
                <a:uLnTx/>
                <a:uFillTx/>
                <a:latin typeface="Segoe UI Semibold" panose="020B0702040204020203" pitchFamily="34" charset="0"/>
                <a:ea typeface="+mn-ea"/>
                <a:cs typeface="Segoe UI Semibold" panose="020B0702040204020203" pitchFamily="34" charset="0"/>
              </a:rPr>
              <a:t>to work that spans the company</a:t>
            </a: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including products and services, customers and partners, policy, and of course, our employees. </a:t>
            </a:r>
          </a:p>
        </p:txBody>
      </p:sp>
      <p:sp>
        <p:nvSpPr>
          <p:cNvPr id="3" name="Rectangle 2">
            <a:extLst>
              <a:ext uri="{FF2B5EF4-FFF2-40B4-BE49-F238E27FC236}">
                <a16:creationId xmlns:a16="http://schemas.microsoft.com/office/drawing/2014/main" id="{79B0D5C9-8FAC-48E6-9FED-23905084D8D8}"/>
              </a:ext>
            </a:extLst>
          </p:cNvPr>
          <p:cNvSpPr/>
          <p:nvPr/>
        </p:nvSpPr>
        <p:spPr bwMode="auto">
          <a:xfrm>
            <a:off x="5439550" y="1204002"/>
            <a:ext cx="6483241" cy="4726846"/>
          </a:xfrm>
          <a:prstGeom prst="rect">
            <a:avLst/>
          </a:prstGeom>
          <a:noFill/>
          <a:ln w="3175">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rgbClr val="000000"/>
                </a:solidFill>
                <a:latin typeface="Segoe UI Semibold"/>
              </a:rPr>
              <a:t>Our focus is </a:t>
            </a:r>
            <a:r>
              <a:rPr kumimoji="0" lang="en-US" sz="2000" b="0" i="0" u="none" strike="noStrike" kern="1200" cap="none" spc="0" normalizeH="0" baseline="0" noProof="0">
                <a:ln>
                  <a:noFill/>
                </a:ln>
                <a:solidFill>
                  <a:srgbClr val="000000"/>
                </a:solidFill>
                <a:effectLst/>
                <a:uLnTx/>
                <a:uFillTx/>
                <a:latin typeface="Segoe UI Semibold"/>
                <a:ea typeface="+mn-ea"/>
                <a:cs typeface="+mn-cs"/>
              </a:rPr>
              <a:t>to solve four core issues:</a:t>
            </a:r>
          </a:p>
        </p:txBody>
      </p:sp>
      <p:sp>
        <p:nvSpPr>
          <p:cNvPr id="55" name="Oval 54">
            <a:extLst>
              <a:ext uri="{FF2B5EF4-FFF2-40B4-BE49-F238E27FC236}">
                <a16:creationId xmlns:a16="http://schemas.microsoft.com/office/drawing/2014/main" id="{8A978232-3F71-4039-8ECC-8559A37244D8}"/>
              </a:ext>
              <a:ext uri="{C183D7F6-B498-43B3-948B-1728B52AA6E4}">
                <adec:decorative xmlns:adec="http://schemas.microsoft.com/office/drawing/2017/decorative" val="1"/>
              </a:ext>
            </a:extLst>
          </p:cNvPr>
          <p:cNvSpPr/>
          <p:nvPr/>
        </p:nvSpPr>
        <p:spPr bwMode="auto">
          <a:xfrm>
            <a:off x="6836499" y="2002434"/>
            <a:ext cx="3560166" cy="3560166"/>
          </a:xfrm>
          <a:prstGeom prst="ellipse">
            <a:avLst/>
          </a:prstGeom>
          <a:solidFill>
            <a:srgbClr val="008575"/>
          </a:solidFill>
          <a:ln w="38100">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76" name="Group 75" descr="Carbon">
            <a:extLst>
              <a:ext uri="{FF2B5EF4-FFF2-40B4-BE49-F238E27FC236}">
                <a16:creationId xmlns:a16="http://schemas.microsoft.com/office/drawing/2014/main" id="{61DBF274-EB9A-4A2C-8393-0AAA7E95122D}"/>
              </a:ext>
              <a:ext uri="{C183D7F6-B498-43B3-948B-1728B52AA6E4}">
                <adec:decorative xmlns:adec="http://schemas.microsoft.com/office/drawing/2017/decorative" val="0"/>
              </a:ext>
            </a:extLst>
          </p:cNvPr>
          <p:cNvGrpSpPr/>
          <p:nvPr/>
        </p:nvGrpSpPr>
        <p:grpSpPr>
          <a:xfrm>
            <a:off x="6491346" y="2100298"/>
            <a:ext cx="1085850" cy="1085850"/>
            <a:chOff x="5991225" y="1971675"/>
            <a:chExt cx="1085850" cy="1085850"/>
          </a:xfrm>
        </p:grpSpPr>
        <p:sp>
          <p:nvSpPr>
            <p:cNvPr id="97" name="Oval 96">
              <a:extLst>
                <a:ext uri="{FF2B5EF4-FFF2-40B4-BE49-F238E27FC236}">
                  <a16:creationId xmlns:a16="http://schemas.microsoft.com/office/drawing/2014/main" id="{233F23E1-F85E-4756-9A2C-C3CDC681C13A}"/>
                </a:ext>
              </a:extLst>
            </p:cNvPr>
            <p:cNvSpPr/>
            <p:nvPr/>
          </p:nvSpPr>
          <p:spPr bwMode="auto">
            <a:xfrm>
              <a:off x="5991225" y="1971675"/>
              <a:ext cx="1085850" cy="1085850"/>
            </a:xfrm>
            <a:prstGeom prst="ellipse">
              <a:avLst/>
            </a:prstGeom>
            <a:solidFill>
              <a:schemeClr val="accent2">
                <a:lumMod val="50000"/>
              </a:schemeClr>
            </a:solidFill>
            <a:ln w="38100">
              <a:solidFill>
                <a:srgbClr val="30E5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36576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Carbon</a:t>
              </a:r>
              <a:endParaRPr kumimoji="0" lang="en-IN"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98" name="Group 97" descr="Icon of a cloud and CO2">
              <a:extLst>
                <a:ext uri="{FF2B5EF4-FFF2-40B4-BE49-F238E27FC236}">
                  <a16:creationId xmlns:a16="http://schemas.microsoft.com/office/drawing/2014/main" id="{3F2E5813-C9D5-4504-A9A7-FAD01E40101C}"/>
                </a:ext>
              </a:extLst>
            </p:cNvPr>
            <p:cNvGrpSpPr/>
            <p:nvPr/>
          </p:nvGrpSpPr>
          <p:grpSpPr>
            <a:xfrm>
              <a:off x="6288881" y="2219904"/>
              <a:ext cx="490538" cy="269092"/>
              <a:chOff x="1402930" y="3419057"/>
              <a:chExt cx="1142512" cy="626736"/>
            </a:xfrm>
          </p:grpSpPr>
          <p:sp>
            <p:nvSpPr>
              <p:cNvPr id="99" name="Freeform 13">
                <a:extLst>
                  <a:ext uri="{FF2B5EF4-FFF2-40B4-BE49-F238E27FC236}">
                    <a16:creationId xmlns:a16="http://schemas.microsoft.com/office/drawing/2014/main" id="{D9536E1B-2013-49D7-A27D-8EDBA33F1D05}"/>
                  </a:ext>
                  <a:ext uri="{C183D7F6-B498-43B3-948B-1728B52AA6E4}">
                    <adec:decorative xmlns:adec="http://schemas.microsoft.com/office/drawing/2017/decorative" val="1"/>
                  </a:ext>
                </a:extLst>
              </p:cNvPr>
              <p:cNvSpPr>
                <a:spLocks noChangeAspect="1"/>
              </p:cNvSpPr>
              <p:nvPr/>
            </p:nvSpPr>
            <p:spPr bwMode="auto">
              <a:xfrm>
                <a:off x="1402930" y="3419057"/>
                <a:ext cx="1142512" cy="626736"/>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TextBox 99">
                <a:extLst>
                  <a:ext uri="{FF2B5EF4-FFF2-40B4-BE49-F238E27FC236}">
                    <a16:creationId xmlns:a16="http://schemas.microsoft.com/office/drawing/2014/main" id="{56942CAB-2DD9-4AD3-8A8F-18A53F426829}"/>
                  </a:ext>
                  <a:ext uri="{C183D7F6-B498-43B3-948B-1728B52AA6E4}">
                    <adec:decorative xmlns:adec="http://schemas.microsoft.com/office/drawing/2017/decorative" val="1"/>
                  </a:ext>
                </a:extLst>
              </p:cNvPr>
              <p:cNvSpPr txBox="1"/>
              <p:nvPr/>
            </p:nvSpPr>
            <p:spPr>
              <a:xfrm>
                <a:off x="1931195" y="3733726"/>
                <a:ext cx="399490" cy="225654"/>
              </a:xfrm>
              <a:custGeom>
                <a:avLst/>
                <a:gdLst>
                  <a:gd name="connsiteX0" fmla="*/ 456679 w 502192"/>
                  <a:gd name="connsiteY0" fmla="*/ 141265 h 283666"/>
                  <a:gd name="connsiteX1" fmla="*/ 472599 w 502192"/>
                  <a:gd name="connsiteY1" fmla="*/ 143756 h 283666"/>
                  <a:gd name="connsiteX2" fmla="*/ 485295 w 502192"/>
                  <a:gd name="connsiteY2" fmla="*/ 151032 h 283666"/>
                  <a:gd name="connsiteX3" fmla="*/ 493744 w 502192"/>
                  <a:gd name="connsiteY3" fmla="*/ 162850 h 283666"/>
                  <a:gd name="connsiteX4" fmla="*/ 496820 w 502192"/>
                  <a:gd name="connsiteY4" fmla="*/ 178965 h 283666"/>
                  <a:gd name="connsiteX5" fmla="*/ 494916 w 502192"/>
                  <a:gd name="connsiteY5" fmla="*/ 194006 h 283666"/>
                  <a:gd name="connsiteX6" fmla="*/ 489153 w 502192"/>
                  <a:gd name="connsiteY6" fmla="*/ 206703 h 283666"/>
                  <a:gd name="connsiteX7" fmla="*/ 479435 w 502192"/>
                  <a:gd name="connsiteY7" fmla="*/ 218130 h 283666"/>
                  <a:gd name="connsiteX8" fmla="*/ 465664 w 502192"/>
                  <a:gd name="connsiteY8" fmla="*/ 229265 h 283666"/>
                  <a:gd name="connsiteX9" fmla="*/ 449402 w 502192"/>
                  <a:gd name="connsiteY9" fmla="*/ 241278 h 283666"/>
                  <a:gd name="connsiteX10" fmla="*/ 439245 w 502192"/>
                  <a:gd name="connsiteY10" fmla="*/ 250605 h 283666"/>
                  <a:gd name="connsiteX11" fmla="*/ 433971 w 502192"/>
                  <a:gd name="connsiteY11" fmla="*/ 259298 h 283666"/>
                  <a:gd name="connsiteX12" fmla="*/ 432457 w 502192"/>
                  <a:gd name="connsiteY12" fmla="*/ 269309 h 283666"/>
                  <a:gd name="connsiteX13" fmla="*/ 502192 w 502192"/>
                  <a:gd name="connsiteY13" fmla="*/ 269309 h 283666"/>
                  <a:gd name="connsiteX14" fmla="*/ 502192 w 502192"/>
                  <a:gd name="connsiteY14" fmla="*/ 283666 h 283666"/>
                  <a:gd name="connsiteX15" fmla="*/ 415756 w 502192"/>
                  <a:gd name="connsiteY15" fmla="*/ 283666 h 283666"/>
                  <a:gd name="connsiteX16" fmla="*/ 415756 w 502192"/>
                  <a:gd name="connsiteY16" fmla="*/ 276732 h 283666"/>
                  <a:gd name="connsiteX17" fmla="*/ 417709 w 502192"/>
                  <a:gd name="connsiteY17" fmla="*/ 260909 h 283666"/>
                  <a:gd name="connsiteX18" fmla="*/ 424155 w 502192"/>
                  <a:gd name="connsiteY18" fmla="*/ 247919 h 283666"/>
                  <a:gd name="connsiteX19" fmla="*/ 435924 w 502192"/>
                  <a:gd name="connsiteY19" fmla="*/ 235613 h 283666"/>
                  <a:gd name="connsiteX20" fmla="*/ 453749 w 502192"/>
                  <a:gd name="connsiteY20" fmla="*/ 221744 h 283666"/>
                  <a:gd name="connsiteX21" fmla="*/ 466494 w 502192"/>
                  <a:gd name="connsiteY21" fmla="*/ 211294 h 283666"/>
                  <a:gd name="connsiteX22" fmla="*/ 474747 w 502192"/>
                  <a:gd name="connsiteY22" fmla="*/ 201331 h 283666"/>
                  <a:gd name="connsiteX23" fmla="*/ 479191 w 502192"/>
                  <a:gd name="connsiteY23" fmla="*/ 191223 h 283666"/>
                  <a:gd name="connsiteX24" fmla="*/ 480510 w 502192"/>
                  <a:gd name="connsiteY24" fmla="*/ 180333 h 283666"/>
                  <a:gd name="connsiteX25" fmla="*/ 478507 w 502192"/>
                  <a:gd name="connsiteY25" fmla="*/ 169101 h 283666"/>
                  <a:gd name="connsiteX26" fmla="*/ 473038 w 502192"/>
                  <a:gd name="connsiteY26" fmla="*/ 161141 h 283666"/>
                  <a:gd name="connsiteX27" fmla="*/ 464883 w 502192"/>
                  <a:gd name="connsiteY27" fmla="*/ 156404 h 283666"/>
                  <a:gd name="connsiteX28" fmla="*/ 454725 w 502192"/>
                  <a:gd name="connsiteY28" fmla="*/ 154841 h 283666"/>
                  <a:gd name="connsiteX29" fmla="*/ 445544 w 502192"/>
                  <a:gd name="connsiteY29" fmla="*/ 156111 h 283666"/>
                  <a:gd name="connsiteX30" fmla="*/ 436803 w 502192"/>
                  <a:gd name="connsiteY30" fmla="*/ 159627 h 283666"/>
                  <a:gd name="connsiteX31" fmla="*/ 428599 w 502192"/>
                  <a:gd name="connsiteY31" fmla="*/ 164999 h 283666"/>
                  <a:gd name="connsiteX32" fmla="*/ 421225 w 502192"/>
                  <a:gd name="connsiteY32" fmla="*/ 171933 h 283666"/>
                  <a:gd name="connsiteX33" fmla="*/ 421225 w 502192"/>
                  <a:gd name="connsiteY33" fmla="*/ 154744 h 283666"/>
                  <a:gd name="connsiteX34" fmla="*/ 436315 w 502192"/>
                  <a:gd name="connsiteY34" fmla="*/ 144733 h 283666"/>
                  <a:gd name="connsiteX35" fmla="*/ 456679 w 502192"/>
                  <a:gd name="connsiteY35" fmla="*/ 141265 h 283666"/>
                  <a:gd name="connsiteX36" fmla="*/ 292299 w 502192"/>
                  <a:gd name="connsiteY36" fmla="*/ 22621 h 283666"/>
                  <a:gd name="connsiteX37" fmla="*/ 237679 w 502192"/>
                  <a:gd name="connsiteY37" fmla="*/ 46880 h 283666"/>
                  <a:gd name="connsiteX38" fmla="*/ 216694 w 502192"/>
                  <a:gd name="connsiteY38" fmla="*/ 110579 h 283666"/>
                  <a:gd name="connsiteX39" fmla="*/ 237158 w 502192"/>
                  <a:gd name="connsiteY39" fmla="*/ 174054 h 283666"/>
                  <a:gd name="connsiteX40" fmla="*/ 290513 w 502192"/>
                  <a:gd name="connsiteY40" fmla="*/ 198090 h 283666"/>
                  <a:gd name="connsiteX41" fmla="*/ 345877 w 502192"/>
                  <a:gd name="connsiteY41" fmla="*/ 175170 h 283666"/>
                  <a:gd name="connsiteX42" fmla="*/ 366118 w 502192"/>
                  <a:gd name="connsiteY42" fmla="*/ 111025 h 283666"/>
                  <a:gd name="connsiteX43" fmla="*/ 346472 w 502192"/>
                  <a:gd name="connsiteY43" fmla="*/ 45690 h 283666"/>
                  <a:gd name="connsiteX44" fmla="*/ 292299 w 502192"/>
                  <a:gd name="connsiteY44" fmla="*/ 22621 h 283666"/>
                  <a:gd name="connsiteX45" fmla="*/ 294085 w 502192"/>
                  <a:gd name="connsiteY45" fmla="*/ 0 h 283666"/>
                  <a:gd name="connsiteX46" fmla="*/ 365299 w 502192"/>
                  <a:gd name="connsiteY46" fmla="*/ 29765 h 283666"/>
                  <a:gd name="connsiteX47" fmla="*/ 392311 w 502192"/>
                  <a:gd name="connsiteY47" fmla="*/ 107602 h 283666"/>
                  <a:gd name="connsiteX48" fmla="*/ 364629 w 502192"/>
                  <a:gd name="connsiteY48" fmla="*/ 190202 h 283666"/>
                  <a:gd name="connsiteX49" fmla="*/ 290513 w 502192"/>
                  <a:gd name="connsiteY49" fmla="*/ 220563 h 283666"/>
                  <a:gd name="connsiteX50" fmla="*/ 217810 w 502192"/>
                  <a:gd name="connsiteY50" fmla="*/ 190648 h 283666"/>
                  <a:gd name="connsiteX51" fmla="*/ 190500 w 502192"/>
                  <a:gd name="connsiteY51" fmla="*/ 112811 h 283666"/>
                  <a:gd name="connsiteX52" fmla="*/ 218331 w 502192"/>
                  <a:gd name="connsiteY52" fmla="*/ 30658 h 283666"/>
                  <a:gd name="connsiteX53" fmla="*/ 294085 w 502192"/>
                  <a:gd name="connsiteY53" fmla="*/ 0 h 283666"/>
                  <a:gd name="connsiteX54" fmla="*/ 108943 w 502192"/>
                  <a:gd name="connsiteY54" fmla="*/ 0 h 283666"/>
                  <a:gd name="connsiteX55" fmla="*/ 159247 w 502192"/>
                  <a:gd name="connsiteY55" fmla="*/ 8780 h 283666"/>
                  <a:gd name="connsiteX56" fmla="*/ 159247 w 502192"/>
                  <a:gd name="connsiteY56" fmla="*/ 35421 h 283666"/>
                  <a:gd name="connsiteX57" fmla="*/ 108645 w 502192"/>
                  <a:gd name="connsiteY57" fmla="*/ 22621 h 283666"/>
                  <a:gd name="connsiteX58" fmla="*/ 49039 w 502192"/>
                  <a:gd name="connsiteY58" fmla="*/ 47178 h 283666"/>
                  <a:gd name="connsiteX59" fmla="*/ 26194 w 502192"/>
                  <a:gd name="connsiteY59" fmla="*/ 112811 h 283666"/>
                  <a:gd name="connsiteX60" fmla="*/ 47551 w 502192"/>
                  <a:gd name="connsiteY60" fmla="*/ 174947 h 283666"/>
                  <a:gd name="connsiteX61" fmla="*/ 103585 w 502192"/>
                  <a:gd name="connsiteY61" fmla="*/ 198090 h 283666"/>
                  <a:gd name="connsiteX62" fmla="*/ 159247 w 502192"/>
                  <a:gd name="connsiteY62" fmla="*/ 183802 h 283666"/>
                  <a:gd name="connsiteX63" fmla="*/ 159247 w 502192"/>
                  <a:gd name="connsiteY63" fmla="*/ 208061 h 283666"/>
                  <a:gd name="connsiteX64" fmla="*/ 100311 w 502192"/>
                  <a:gd name="connsiteY64" fmla="*/ 220563 h 283666"/>
                  <a:gd name="connsiteX65" fmla="*/ 27385 w 502192"/>
                  <a:gd name="connsiteY65" fmla="*/ 191244 h 283666"/>
                  <a:gd name="connsiteX66" fmla="*/ 0 w 502192"/>
                  <a:gd name="connsiteY66" fmla="*/ 114300 h 283666"/>
                  <a:gd name="connsiteX67" fmla="*/ 30808 w 502192"/>
                  <a:gd name="connsiteY67" fmla="*/ 31551 h 283666"/>
                  <a:gd name="connsiteX68" fmla="*/ 108943 w 502192"/>
                  <a:gd name="connsiteY68" fmla="*/ 0 h 28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02192" h="283666">
                    <a:moveTo>
                      <a:pt x="456679" y="141265"/>
                    </a:moveTo>
                    <a:cubicBezTo>
                      <a:pt x="462408" y="141265"/>
                      <a:pt x="467715" y="142096"/>
                      <a:pt x="472599" y="143756"/>
                    </a:cubicBezTo>
                    <a:cubicBezTo>
                      <a:pt x="477482" y="145416"/>
                      <a:pt x="481714" y="147842"/>
                      <a:pt x="485295" y="151032"/>
                    </a:cubicBezTo>
                    <a:cubicBezTo>
                      <a:pt x="488877" y="154223"/>
                      <a:pt x="491693" y="158162"/>
                      <a:pt x="493744" y="162850"/>
                    </a:cubicBezTo>
                    <a:cubicBezTo>
                      <a:pt x="495795" y="167538"/>
                      <a:pt x="496820" y="172910"/>
                      <a:pt x="496820" y="178965"/>
                    </a:cubicBezTo>
                    <a:cubicBezTo>
                      <a:pt x="496820" y="184500"/>
                      <a:pt x="496185" y="189514"/>
                      <a:pt x="494916" y="194006"/>
                    </a:cubicBezTo>
                    <a:cubicBezTo>
                      <a:pt x="493646" y="198499"/>
                      <a:pt x="491725" y="202731"/>
                      <a:pt x="489153" y="206703"/>
                    </a:cubicBezTo>
                    <a:cubicBezTo>
                      <a:pt x="486581" y="210675"/>
                      <a:pt x="483342" y="214484"/>
                      <a:pt x="479435" y="218130"/>
                    </a:cubicBezTo>
                    <a:cubicBezTo>
                      <a:pt x="475529" y="221777"/>
                      <a:pt x="470938" y="225488"/>
                      <a:pt x="465664" y="229265"/>
                    </a:cubicBezTo>
                    <a:cubicBezTo>
                      <a:pt x="459088" y="233953"/>
                      <a:pt x="453667" y="237957"/>
                      <a:pt x="449402" y="241278"/>
                    </a:cubicBezTo>
                    <a:cubicBezTo>
                      <a:pt x="445137" y="244599"/>
                      <a:pt x="441752" y="247708"/>
                      <a:pt x="439245" y="250605"/>
                    </a:cubicBezTo>
                    <a:cubicBezTo>
                      <a:pt x="436738" y="253503"/>
                      <a:pt x="434980" y="256400"/>
                      <a:pt x="433971" y="259298"/>
                    </a:cubicBezTo>
                    <a:cubicBezTo>
                      <a:pt x="432961" y="262195"/>
                      <a:pt x="432457" y="265532"/>
                      <a:pt x="432457" y="269309"/>
                    </a:cubicBezTo>
                    <a:lnTo>
                      <a:pt x="502192" y="269309"/>
                    </a:lnTo>
                    <a:lnTo>
                      <a:pt x="502192" y="283666"/>
                    </a:lnTo>
                    <a:lnTo>
                      <a:pt x="415756" y="283666"/>
                    </a:lnTo>
                    <a:lnTo>
                      <a:pt x="415756" y="276732"/>
                    </a:lnTo>
                    <a:cubicBezTo>
                      <a:pt x="415756" y="270741"/>
                      <a:pt x="416407" y="265467"/>
                      <a:pt x="417709" y="260909"/>
                    </a:cubicBezTo>
                    <a:cubicBezTo>
                      <a:pt x="419011" y="256351"/>
                      <a:pt x="421160" y="252021"/>
                      <a:pt x="424155" y="247919"/>
                    </a:cubicBezTo>
                    <a:cubicBezTo>
                      <a:pt x="427150" y="243817"/>
                      <a:pt x="431073" y="239715"/>
                      <a:pt x="435924" y="235613"/>
                    </a:cubicBezTo>
                    <a:cubicBezTo>
                      <a:pt x="440775" y="231511"/>
                      <a:pt x="446716" y="226888"/>
                      <a:pt x="453749" y="221744"/>
                    </a:cubicBezTo>
                    <a:cubicBezTo>
                      <a:pt x="458827" y="218098"/>
                      <a:pt x="463076" y="214614"/>
                      <a:pt x="466494" y="211294"/>
                    </a:cubicBezTo>
                    <a:cubicBezTo>
                      <a:pt x="469913" y="207973"/>
                      <a:pt x="472664" y="204652"/>
                      <a:pt x="474747" y="201331"/>
                    </a:cubicBezTo>
                    <a:cubicBezTo>
                      <a:pt x="476831" y="198011"/>
                      <a:pt x="478312" y="194641"/>
                      <a:pt x="479191" y="191223"/>
                    </a:cubicBezTo>
                    <a:cubicBezTo>
                      <a:pt x="480070" y="187804"/>
                      <a:pt x="480510" y="184174"/>
                      <a:pt x="480510" y="180333"/>
                    </a:cubicBezTo>
                    <a:cubicBezTo>
                      <a:pt x="480510" y="176035"/>
                      <a:pt x="479842" y="172291"/>
                      <a:pt x="478507" y="169101"/>
                    </a:cubicBezTo>
                    <a:cubicBezTo>
                      <a:pt x="477173" y="165910"/>
                      <a:pt x="475350" y="163257"/>
                      <a:pt x="473038" y="161141"/>
                    </a:cubicBezTo>
                    <a:cubicBezTo>
                      <a:pt x="470727" y="159025"/>
                      <a:pt x="468008" y="157446"/>
                      <a:pt x="464883" y="156404"/>
                    </a:cubicBezTo>
                    <a:cubicBezTo>
                      <a:pt x="461757" y="155362"/>
                      <a:pt x="458372" y="154841"/>
                      <a:pt x="454725" y="154841"/>
                    </a:cubicBezTo>
                    <a:cubicBezTo>
                      <a:pt x="451600" y="154841"/>
                      <a:pt x="448540" y="155265"/>
                      <a:pt x="445544" y="156111"/>
                    </a:cubicBezTo>
                    <a:cubicBezTo>
                      <a:pt x="442549" y="156957"/>
                      <a:pt x="439635" y="158129"/>
                      <a:pt x="436803" y="159627"/>
                    </a:cubicBezTo>
                    <a:cubicBezTo>
                      <a:pt x="433971" y="161125"/>
                      <a:pt x="431236" y="162915"/>
                      <a:pt x="428599" y="164999"/>
                    </a:cubicBezTo>
                    <a:cubicBezTo>
                      <a:pt x="425962" y="167082"/>
                      <a:pt x="423504" y="169394"/>
                      <a:pt x="421225" y="171933"/>
                    </a:cubicBezTo>
                    <a:lnTo>
                      <a:pt x="421225" y="154744"/>
                    </a:lnTo>
                    <a:cubicBezTo>
                      <a:pt x="425718" y="150381"/>
                      <a:pt x="430748" y="147044"/>
                      <a:pt x="436315" y="144733"/>
                    </a:cubicBezTo>
                    <a:cubicBezTo>
                      <a:pt x="441882" y="142421"/>
                      <a:pt x="448670" y="141265"/>
                      <a:pt x="456679" y="141265"/>
                    </a:cubicBezTo>
                    <a:close/>
                    <a:moveTo>
                      <a:pt x="292299" y="22621"/>
                    </a:moveTo>
                    <a:cubicBezTo>
                      <a:pt x="269875" y="22621"/>
                      <a:pt x="251669" y="30708"/>
                      <a:pt x="237679" y="46880"/>
                    </a:cubicBezTo>
                    <a:cubicBezTo>
                      <a:pt x="223689" y="63053"/>
                      <a:pt x="216694" y="84286"/>
                      <a:pt x="216694" y="110579"/>
                    </a:cubicBezTo>
                    <a:cubicBezTo>
                      <a:pt x="216694" y="136872"/>
                      <a:pt x="223516" y="158030"/>
                      <a:pt x="237158" y="174054"/>
                    </a:cubicBezTo>
                    <a:cubicBezTo>
                      <a:pt x="250801" y="190078"/>
                      <a:pt x="268586" y="198090"/>
                      <a:pt x="290513" y="198090"/>
                    </a:cubicBezTo>
                    <a:cubicBezTo>
                      <a:pt x="313929" y="198090"/>
                      <a:pt x="332383" y="190450"/>
                      <a:pt x="345877" y="175170"/>
                    </a:cubicBezTo>
                    <a:cubicBezTo>
                      <a:pt x="359371" y="159891"/>
                      <a:pt x="366118" y="138509"/>
                      <a:pt x="366118" y="111025"/>
                    </a:cubicBezTo>
                    <a:cubicBezTo>
                      <a:pt x="366118" y="82847"/>
                      <a:pt x="359569" y="61069"/>
                      <a:pt x="346472" y="45690"/>
                    </a:cubicBezTo>
                    <a:cubicBezTo>
                      <a:pt x="333375" y="30311"/>
                      <a:pt x="315318" y="22621"/>
                      <a:pt x="292299" y="22621"/>
                    </a:cubicBezTo>
                    <a:close/>
                    <a:moveTo>
                      <a:pt x="294085" y="0"/>
                    </a:moveTo>
                    <a:cubicBezTo>
                      <a:pt x="323553" y="0"/>
                      <a:pt x="347291" y="9921"/>
                      <a:pt x="365299" y="29765"/>
                    </a:cubicBezTo>
                    <a:cubicBezTo>
                      <a:pt x="383307" y="49609"/>
                      <a:pt x="392311" y="75555"/>
                      <a:pt x="392311" y="107602"/>
                    </a:cubicBezTo>
                    <a:cubicBezTo>
                      <a:pt x="392311" y="142428"/>
                      <a:pt x="383084" y="169961"/>
                      <a:pt x="364629" y="190202"/>
                    </a:cubicBezTo>
                    <a:cubicBezTo>
                      <a:pt x="346175" y="210443"/>
                      <a:pt x="321469" y="220563"/>
                      <a:pt x="290513" y="220563"/>
                    </a:cubicBezTo>
                    <a:cubicBezTo>
                      <a:pt x="260251" y="220563"/>
                      <a:pt x="236017" y="210591"/>
                      <a:pt x="217810" y="190648"/>
                    </a:cubicBezTo>
                    <a:cubicBezTo>
                      <a:pt x="199604" y="170705"/>
                      <a:pt x="190500" y="144760"/>
                      <a:pt x="190500" y="112811"/>
                    </a:cubicBezTo>
                    <a:cubicBezTo>
                      <a:pt x="190500" y="78482"/>
                      <a:pt x="199777" y="51097"/>
                      <a:pt x="218331" y="30658"/>
                    </a:cubicBezTo>
                    <a:cubicBezTo>
                      <a:pt x="236885" y="10219"/>
                      <a:pt x="262136" y="0"/>
                      <a:pt x="294085" y="0"/>
                    </a:cubicBezTo>
                    <a:close/>
                    <a:moveTo>
                      <a:pt x="108943" y="0"/>
                    </a:moveTo>
                    <a:cubicBezTo>
                      <a:pt x="129183" y="0"/>
                      <a:pt x="145951" y="2926"/>
                      <a:pt x="159247" y="8780"/>
                    </a:cubicBezTo>
                    <a:lnTo>
                      <a:pt x="159247" y="35421"/>
                    </a:lnTo>
                    <a:cubicBezTo>
                      <a:pt x="143967" y="26888"/>
                      <a:pt x="127100" y="22621"/>
                      <a:pt x="108645" y="22621"/>
                    </a:cubicBezTo>
                    <a:cubicBezTo>
                      <a:pt x="84138" y="22621"/>
                      <a:pt x="64269" y="30807"/>
                      <a:pt x="49039" y="47178"/>
                    </a:cubicBezTo>
                    <a:cubicBezTo>
                      <a:pt x="33809" y="63549"/>
                      <a:pt x="26194" y="85427"/>
                      <a:pt x="26194" y="112811"/>
                    </a:cubicBezTo>
                    <a:cubicBezTo>
                      <a:pt x="26194" y="138807"/>
                      <a:pt x="33313" y="159519"/>
                      <a:pt x="47551" y="174947"/>
                    </a:cubicBezTo>
                    <a:cubicBezTo>
                      <a:pt x="61789" y="190376"/>
                      <a:pt x="80467" y="198090"/>
                      <a:pt x="103585" y="198090"/>
                    </a:cubicBezTo>
                    <a:cubicBezTo>
                      <a:pt x="125016" y="198090"/>
                      <a:pt x="143570" y="193327"/>
                      <a:pt x="159247" y="183802"/>
                    </a:cubicBezTo>
                    <a:lnTo>
                      <a:pt x="159247" y="208061"/>
                    </a:lnTo>
                    <a:cubicBezTo>
                      <a:pt x="143471" y="216396"/>
                      <a:pt x="123825" y="220563"/>
                      <a:pt x="100311" y="220563"/>
                    </a:cubicBezTo>
                    <a:cubicBezTo>
                      <a:pt x="69950" y="220563"/>
                      <a:pt x="45641" y="210790"/>
                      <a:pt x="27385" y="191244"/>
                    </a:cubicBezTo>
                    <a:cubicBezTo>
                      <a:pt x="9129" y="171698"/>
                      <a:pt x="0" y="146050"/>
                      <a:pt x="0" y="114300"/>
                    </a:cubicBezTo>
                    <a:cubicBezTo>
                      <a:pt x="0" y="80168"/>
                      <a:pt x="10270" y="52585"/>
                      <a:pt x="30808" y="31551"/>
                    </a:cubicBezTo>
                    <a:cubicBezTo>
                      <a:pt x="51346" y="10517"/>
                      <a:pt x="77391" y="0"/>
                      <a:pt x="108943"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7" name="Group 76" descr="Water">
            <a:extLst>
              <a:ext uri="{FF2B5EF4-FFF2-40B4-BE49-F238E27FC236}">
                <a16:creationId xmlns:a16="http://schemas.microsoft.com/office/drawing/2014/main" id="{80CF623C-A009-40C4-AC21-082E28FA69FF}"/>
              </a:ext>
              <a:ext uri="{C183D7F6-B498-43B3-948B-1728B52AA6E4}">
                <adec:decorative xmlns:adec="http://schemas.microsoft.com/office/drawing/2017/decorative" val="0"/>
              </a:ext>
            </a:extLst>
          </p:cNvPr>
          <p:cNvGrpSpPr/>
          <p:nvPr/>
        </p:nvGrpSpPr>
        <p:grpSpPr>
          <a:xfrm>
            <a:off x="9655969" y="2100298"/>
            <a:ext cx="1085850" cy="1085850"/>
            <a:chOff x="8629650" y="1971675"/>
            <a:chExt cx="1085850" cy="1085850"/>
          </a:xfrm>
        </p:grpSpPr>
        <p:sp>
          <p:nvSpPr>
            <p:cNvPr id="95" name="Oval 94">
              <a:extLst>
                <a:ext uri="{FF2B5EF4-FFF2-40B4-BE49-F238E27FC236}">
                  <a16:creationId xmlns:a16="http://schemas.microsoft.com/office/drawing/2014/main" id="{727F32EB-8675-40F9-8330-9A02F01BA491}"/>
                </a:ext>
              </a:extLst>
            </p:cNvPr>
            <p:cNvSpPr/>
            <p:nvPr/>
          </p:nvSpPr>
          <p:spPr bwMode="auto">
            <a:xfrm>
              <a:off x="8629650" y="1971675"/>
              <a:ext cx="1085850" cy="1085850"/>
            </a:xfrm>
            <a:prstGeom prst="ellipse">
              <a:avLst/>
            </a:prstGeom>
            <a:solidFill>
              <a:schemeClr val="accent2">
                <a:lumMod val="50000"/>
              </a:schemeClr>
            </a:solidFill>
            <a:ln w="38100">
              <a:solidFill>
                <a:srgbClr val="30E5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36576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Water</a:t>
              </a:r>
              <a:endParaRPr kumimoji="0" lang="en-IN"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96" name="Graphic 1">
              <a:extLst>
                <a:ext uri="{FF2B5EF4-FFF2-40B4-BE49-F238E27FC236}">
                  <a16:creationId xmlns:a16="http://schemas.microsoft.com/office/drawing/2014/main" id="{EE96BCF8-C25D-45F0-9A27-443EFB410F27}"/>
                </a:ext>
                <a:ext uri="{C183D7F6-B498-43B3-948B-1728B52AA6E4}">
                  <adec:decorative xmlns:adec="http://schemas.microsoft.com/office/drawing/2017/decorative" val="1"/>
                </a:ext>
              </a:extLst>
            </p:cNvPr>
            <p:cNvSpPr/>
            <p:nvPr/>
          </p:nvSpPr>
          <p:spPr>
            <a:xfrm>
              <a:off x="9048247" y="2181773"/>
              <a:ext cx="248656" cy="345354"/>
            </a:xfrm>
            <a:custGeom>
              <a:avLst/>
              <a:gdLst>
                <a:gd name="connsiteX0" fmla="*/ 59341 w 171450"/>
                <a:gd name="connsiteY0" fmla="*/ 50673 h 238125"/>
                <a:gd name="connsiteX1" fmla="*/ 93536 w 171450"/>
                <a:gd name="connsiteY1" fmla="*/ 0 h 238125"/>
                <a:gd name="connsiteX2" fmla="*/ 162687 w 171450"/>
                <a:gd name="connsiteY2" fmla="*/ 102584 h 238125"/>
                <a:gd name="connsiteX3" fmla="*/ 165926 w 171450"/>
                <a:gd name="connsiteY3" fmla="*/ 107442 h 238125"/>
                <a:gd name="connsiteX4" fmla="*/ 166878 w 171450"/>
                <a:gd name="connsiteY4" fmla="*/ 108966 h 238125"/>
                <a:gd name="connsiteX5" fmla="*/ 179070 w 171450"/>
                <a:gd name="connsiteY5" fmla="*/ 152686 h 238125"/>
                <a:gd name="connsiteX6" fmla="*/ 93536 w 171450"/>
                <a:gd name="connsiteY6" fmla="*/ 238220 h 238125"/>
                <a:gd name="connsiteX7" fmla="*/ 8001 w 171450"/>
                <a:gd name="connsiteY7" fmla="*/ 152686 h 238125"/>
                <a:gd name="connsiteX8" fmla="*/ 18764 w 171450"/>
                <a:gd name="connsiteY8" fmla="*/ 111443 h 238125"/>
                <a:gd name="connsiteX9" fmla="*/ 65627 w 171450"/>
                <a:gd name="connsiteY9" fmla="*/ 62198 h 238125"/>
                <a:gd name="connsiteX10" fmla="*/ 65246 w 171450"/>
                <a:gd name="connsiteY10" fmla="*/ 61532 h 238125"/>
                <a:gd name="connsiteX11" fmla="*/ 63818 w 171450"/>
                <a:gd name="connsiteY11" fmla="*/ 59627 h 238125"/>
                <a:gd name="connsiteX12" fmla="*/ 35243 w 171450"/>
                <a:gd name="connsiteY12" fmla="*/ 17336 h 238125"/>
                <a:gd name="connsiteX13" fmla="*/ 6858 w 171450"/>
                <a:gd name="connsiteY13" fmla="*/ 59531 h 238125"/>
                <a:gd name="connsiteX14" fmla="*/ 5429 w 171450"/>
                <a:gd name="connsiteY14" fmla="*/ 61627 h 238125"/>
                <a:gd name="connsiteX15" fmla="*/ 5048 w 171450"/>
                <a:gd name="connsiteY15" fmla="*/ 62198 h 238125"/>
                <a:gd name="connsiteX16" fmla="*/ 0 w 171450"/>
                <a:gd name="connsiteY16" fmla="*/ 80296 h 238125"/>
                <a:gd name="connsiteX17" fmla="*/ 35243 w 171450"/>
                <a:gd name="connsiteY17" fmla="*/ 115538 h 238125"/>
                <a:gd name="connsiteX18" fmla="*/ 70485 w 171450"/>
                <a:gd name="connsiteY18" fmla="*/ 80296 h 238125"/>
                <a:gd name="connsiteX19" fmla="*/ 65627 w 171450"/>
                <a:gd name="connsiteY19" fmla="*/ 62198 h 238125"/>
                <a:gd name="connsiteX20" fmla="*/ 115729 w 171450"/>
                <a:gd name="connsiteY20" fmla="*/ 199358 h 238125"/>
                <a:gd name="connsiteX21" fmla="*/ 146971 w 171450"/>
                <a:gd name="connsiteY21" fmla="*/ 150781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50" h="238125">
                  <a:moveTo>
                    <a:pt x="59341" y="50673"/>
                  </a:moveTo>
                  <a:lnTo>
                    <a:pt x="93536" y="0"/>
                  </a:lnTo>
                  <a:lnTo>
                    <a:pt x="162687" y="102584"/>
                  </a:lnTo>
                  <a:cubicBezTo>
                    <a:pt x="163830" y="104204"/>
                    <a:pt x="164878" y="105728"/>
                    <a:pt x="165926" y="107442"/>
                  </a:cubicBezTo>
                  <a:lnTo>
                    <a:pt x="166878" y="108966"/>
                  </a:lnTo>
                  <a:cubicBezTo>
                    <a:pt x="174498" y="121825"/>
                    <a:pt x="179070" y="136684"/>
                    <a:pt x="179070" y="152686"/>
                  </a:cubicBezTo>
                  <a:cubicBezTo>
                    <a:pt x="179070" y="199930"/>
                    <a:pt x="140780" y="238220"/>
                    <a:pt x="93536" y="238220"/>
                  </a:cubicBezTo>
                  <a:cubicBezTo>
                    <a:pt x="46292" y="238220"/>
                    <a:pt x="8001" y="199930"/>
                    <a:pt x="8001" y="152686"/>
                  </a:cubicBezTo>
                  <a:cubicBezTo>
                    <a:pt x="8001" y="137732"/>
                    <a:pt x="11906" y="123635"/>
                    <a:pt x="18764" y="111443"/>
                  </a:cubicBezTo>
                  <a:moveTo>
                    <a:pt x="65627" y="62198"/>
                  </a:moveTo>
                  <a:lnTo>
                    <a:pt x="65246" y="61532"/>
                  </a:lnTo>
                  <a:cubicBezTo>
                    <a:pt x="64770" y="60865"/>
                    <a:pt x="64294" y="60198"/>
                    <a:pt x="63818" y="59627"/>
                  </a:cubicBezTo>
                  <a:lnTo>
                    <a:pt x="35243" y="17336"/>
                  </a:lnTo>
                  <a:lnTo>
                    <a:pt x="6858" y="59531"/>
                  </a:lnTo>
                  <a:cubicBezTo>
                    <a:pt x="6382" y="60198"/>
                    <a:pt x="5906" y="60960"/>
                    <a:pt x="5429" y="61627"/>
                  </a:cubicBezTo>
                  <a:lnTo>
                    <a:pt x="5048" y="62198"/>
                  </a:lnTo>
                  <a:cubicBezTo>
                    <a:pt x="1905" y="67532"/>
                    <a:pt x="0" y="73628"/>
                    <a:pt x="0" y="80296"/>
                  </a:cubicBezTo>
                  <a:cubicBezTo>
                    <a:pt x="0" y="99822"/>
                    <a:pt x="15812" y="115538"/>
                    <a:pt x="35243" y="115538"/>
                  </a:cubicBezTo>
                  <a:cubicBezTo>
                    <a:pt x="54674" y="115538"/>
                    <a:pt x="70485" y="99727"/>
                    <a:pt x="70485" y="80296"/>
                  </a:cubicBezTo>
                  <a:cubicBezTo>
                    <a:pt x="70580" y="73628"/>
                    <a:pt x="68771" y="67532"/>
                    <a:pt x="65627" y="62198"/>
                  </a:cubicBezTo>
                  <a:close/>
                  <a:moveTo>
                    <a:pt x="115729" y="199358"/>
                  </a:moveTo>
                  <a:cubicBezTo>
                    <a:pt x="134112" y="190881"/>
                    <a:pt x="146971" y="172307"/>
                    <a:pt x="146971" y="1507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8" name="Group 77" descr="Waste">
            <a:extLst>
              <a:ext uri="{FF2B5EF4-FFF2-40B4-BE49-F238E27FC236}">
                <a16:creationId xmlns:a16="http://schemas.microsoft.com/office/drawing/2014/main" id="{F683B678-3364-4915-8047-29CBA6BC12E4}"/>
              </a:ext>
              <a:ext uri="{C183D7F6-B498-43B3-948B-1728B52AA6E4}">
                <adec:decorative xmlns:adec="http://schemas.microsoft.com/office/drawing/2017/decorative" val="0"/>
              </a:ext>
            </a:extLst>
          </p:cNvPr>
          <p:cNvGrpSpPr/>
          <p:nvPr/>
        </p:nvGrpSpPr>
        <p:grpSpPr>
          <a:xfrm>
            <a:off x="6491346" y="4378887"/>
            <a:ext cx="1085850" cy="1085850"/>
            <a:chOff x="10129334" y="1971675"/>
            <a:chExt cx="1085850" cy="1085850"/>
          </a:xfrm>
        </p:grpSpPr>
        <p:sp>
          <p:nvSpPr>
            <p:cNvPr id="87" name="Oval 86">
              <a:extLst>
                <a:ext uri="{FF2B5EF4-FFF2-40B4-BE49-F238E27FC236}">
                  <a16:creationId xmlns:a16="http://schemas.microsoft.com/office/drawing/2014/main" id="{6B977CF7-350C-4293-B294-032641910270}"/>
                </a:ext>
              </a:extLst>
            </p:cNvPr>
            <p:cNvSpPr/>
            <p:nvPr/>
          </p:nvSpPr>
          <p:spPr bwMode="auto">
            <a:xfrm>
              <a:off x="10129334" y="1971675"/>
              <a:ext cx="1085850" cy="1085850"/>
            </a:xfrm>
            <a:prstGeom prst="ellipse">
              <a:avLst/>
            </a:prstGeom>
            <a:solidFill>
              <a:schemeClr val="accent2">
                <a:lumMod val="50000"/>
              </a:schemeClr>
            </a:solidFill>
            <a:ln w="38100">
              <a:solidFill>
                <a:srgbClr val="30E5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36576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Waste</a:t>
              </a:r>
              <a:endParaRPr kumimoji="0" lang="en-IN"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88" name="Graphic 23" descr="Icon of three arrows arranges in a triangle">
              <a:extLst>
                <a:ext uri="{FF2B5EF4-FFF2-40B4-BE49-F238E27FC236}">
                  <a16:creationId xmlns:a16="http://schemas.microsoft.com/office/drawing/2014/main" id="{381CF86D-FEA3-4D35-9591-1B90BA745893}"/>
                </a:ext>
              </a:extLst>
            </p:cNvPr>
            <p:cNvGrpSpPr/>
            <p:nvPr/>
          </p:nvGrpSpPr>
          <p:grpSpPr>
            <a:xfrm>
              <a:off x="10494712" y="2181284"/>
              <a:ext cx="355103" cy="346332"/>
              <a:chOff x="5106950" y="3759352"/>
              <a:chExt cx="1144934" cy="1116653"/>
            </a:xfrm>
          </p:grpSpPr>
          <p:sp>
            <p:nvSpPr>
              <p:cNvPr id="89" name="Freeform: Shape 88">
                <a:extLst>
                  <a:ext uri="{FF2B5EF4-FFF2-40B4-BE49-F238E27FC236}">
                    <a16:creationId xmlns:a16="http://schemas.microsoft.com/office/drawing/2014/main" id="{6E2FF325-5D4E-41FA-BEF3-3E6DCC51CDEA}"/>
                  </a:ext>
                  <a:ext uri="{C183D7F6-B498-43B3-948B-1728B52AA6E4}">
                    <adec:decorative xmlns:adec="http://schemas.microsoft.com/office/drawing/2017/decorative" val="1"/>
                  </a:ext>
                </a:extLst>
              </p:cNvPr>
              <p:cNvSpPr/>
              <p:nvPr/>
            </p:nvSpPr>
            <p:spPr>
              <a:xfrm>
                <a:off x="5849370" y="4227543"/>
                <a:ext cx="402514" cy="535686"/>
              </a:xfrm>
              <a:custGeom>
                <a:avLst/>
                <a:gdLst>
                  <a:gd name="connsiteX0" fmla="*/ 140970 w 402514"/>
                  <a:gd name="connsiteY0" fmla="*/ 0 h 535686"/>
                  <a:gd name="connsiteX1" fmla="*/ 393478 w 402514"/>
                  <a:gd name="connsiteY1" fmla="*/ 436150 h 535686"/>
                  <a:gd name="connsiteX2" fmla="*/ 336042 w 402514"/>
                  <a:gd name="connsiteY2" fmla="*/ 535686 h 535686"/>
                  <a:gd name="connsiteX3" fmla="*/ 0 w 402514"/>
                  <a:gd name="connsiteY3" fmla="*/ 535686 h 535686"/>
                </a:gdLst>
                <a:ahLst/>
                <a:cxnLst>
                  <a:cxn ang="0">
                    <a:pos x="connsiteX0" y="connsiteY0"/>
                  </a:cxn>
                  <a:cxn ang="0">
                    <a:pos x="connsiteX1" y="connsiteY1"/>
                  </a:cxn>
                  <a:cxn ang="0">
                    <a:pos x="connsiteX2" y="connsiteY2"/>
                  </a:cxn>
                  <a:cxn ang="0">
                    <a:pos x="connsiteX3" y="connsiteY3"/>
                  </a:cxn>
                </a:cxnLst>
                <a:rect l="l" t="t" r="r" b="b"/>
                <a:pathLst>
                  <a:path w="402514" h="535686">
                    <a:moveTo>
                      <a:pt x="140970" y="0"/>
                    </a:moveTo>
                    <a:lnTo>
                      <a:pt x="393478" y="436150"/>
                    </a:lnTo>
                    <a:cubicBezTo>
                      <a:pt x="419100" y="480346"/>
                      <a:pt x="387191" y="535686"/>
                      <a:pt x="336042" y="535686"/>
                    </a:cubicBezTo>
                    <a:lnTo>
                      <a:pt x="0" y="53568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IN" sz="17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43907BC9-1083-4D93-952F-4852E7F310EC}"/>
                  </a:ext>
                  <a:ext uri="{C183D7F6-B498-43B3-948B-1728B52AA6E4}">
                    <adec:decorative xmlns:adec="http://schemas.microsoft.com/office/drawing/2017/decorative" val="1"/>
                  </a:ext>
                </a:extLst>
              </p:cNvPr>
              <p:cNvSpPr/>
              <p:nvPr/>
            </p:nvSpPr>
            <p:spPr>
              <a:xfrm>
                <a:off x="5370072" y="3759352"/>
                <a:ext cx="563975" cy="468191"/>
              </a:xfrm>
              <a:custGeom>
                <a:avLst/>
                <a:gdLst>
                  <a:gd name="connsiteX0" fmla="*/ 0 w 563975"/>
                  <a:gd name="connsiteY0" fmla="*/ 468191 h 468191"/>
                  <a:gd name="connsiteX1" fmla="*/ 251936 w 563975"/>
                  <a:gd name="connsiteY1" fmla="*/ 33089 h 468191"/>
                  <a:gd name="connsiteX2" fmla="*/ 367189 w 563975"/>
                  <a:gd name="connsiteY2" fmla="*/ 33851 h 468191"/>
                  <a:gd name="connsiteX3" fmla="*/ 563975 w 563975"/>
                  <a:gd name="connsiteY3" fmla="*/ 383609 h 468191"/>
                </a:gdLst>
                <a:ahLst/>
                <a:cxnLst>
                  <a:cxn ang="0">
                    <a:pos x="connsiteX0" y="connsiteY0"/>
                  </a:cxn>
                  <a:cxn ang="0">
                    <a:pos x="connsiteX1" y="connsiteY1"/>
                  </a:cxn>
                  <a:cxn ang="0">
                    <a:pos x="connsiteX2" y="connsiteY2"/>
                  </a:cxn>
                  <a:cxn ang="0">
                    <a:pos x="connsiteX3" y="connsiteY3"/>
                  </a:cxn>
                </a:cxnLst>
                <a:rect l="l" t="t" r="r" b="b"/>
                <a:pathLst>
                  <a:path w="563975" h="468191">
                    <a:moveTo>
                      <a:pt x="0" y="468191"/>
                    </a:moveTo>
                    <a:lnTo>
                      <a:pt x="251936" y="33089"/>
                    </a:lnTo>
                    <a:cubicBezTo>
                      <a:pt x="277654" y="-11393"/>
                      <a:pt x="341948" y="-10916"/>
                      <a:pt x="367189" y="33851"/>
                    </a:cubicBezTo>
                    <a:lnTo>
                      <a:pt x="563975" y="383609"/>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IN" sz="17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1B685275-0191-4A95-BC9B-9ECD9996E8F9}"/>
                  </a:ext>
                  <a:ext uri="{C183D7F6-B498-43B3-948B-1728B52AA6E4}">
                    <adec:decorative xmlns:adec="http://schemas.microsoft.com/office/drawing/2017/decorative" val="1"/>
                  </a:ext>
                </a:extLst>
              </p:cNvPr>
              <p:cNvSpPr/>
              <p:nvPr/>
            </p:nvSpPr>
            <p:spPr>
              <a:xfrm>
                <a:off x="5106950" y="4312125"/>
                <a:ext cx="588972" cy="451104"/>
              </a:xfrm>
              <a:custGeom>
                <a:avLst/>
                <a:gdLst>
                  <a:gd name="connsiteX0" fmla="*/ 588973 w 588972"/>
                  <a:gd name="connsiteY0" fmla="*/ 451104 h 451104"/>
                  <a:gd name="connsiteX1" fmla="*/ 66431 w 588972"/>
                  <a:gd name="connsiteY1" fmla="*/ 451104 h 451104"/>
                  <a:gd name="connsiteX2" fmla="*/ 8614 w 588972"/>
                  <a:gd name="connsiteY2" fmla="*/ 352235 h 451104"/>
                  <a:gd name="connsiteX3" fmla="*/ 206734 w 588972"/>
                  <a:gd name="connsiteY3" fmla="*/ 0 h 451104"/>
                </a:gdLst>
                <a:ahLst/>
                <a:cxnLst>
                  <a:cxn ang="0">
                    <a:pos x="connsiteX0" y="connsiteY0"/>
                  </a:cxn>
                  <a:cxn ang="0">
                    <a:pos x="connsiteX1" y="connsiteY1"/>
                  </a:cxn>
                  <a:cxn ang="0">
                    <a:pos x="connsiteX2" y="connsiteY2"/>
                  </a:cxn>
                  <a:cxn ang="0">
                    <a:pos x="connsiteX3" y="connsiteY3"/>
                  </a:cxn>
                </a:cxnLst>
                <a:rect l="l" t="t" r="r" b="b"/>
                <a:pathLst>
                  <a:path w="588972" h="451104">
                    <a:moveTo>
                      <a:pt x="588973" y="451104"/>
                    </a:moveTo>
                    <a:lnTo>
                      <a:pt x="66431" y="451104"/>
                    </a:lnTo>
                    <a:cubicBezTo>
                      <a:pt x="15663" y="451104"/>
                      <a:pt x="-16246" y="396431"/>
                      <a:pt x="8614" y="352235"/>
                    </a:cubicBezTo>
                    <a:lnTo>
                      <a:pt x="206734"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IN" sz="17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08760783-409B-43AD-B884-6D7EAE3E671B}"/>
                  </a:ext>
                </a:extLst>
              </p:cNvPr>
              <p:cNvSpPr/>
              <p:nvPr/>
            </p:nvSpPr>
            <p:spPr>
              <a:xfrm>
                <a:off x="5623818" y="4650453"/>
                <a:ext cx="112776" cy="225552"/>
              </a:xfrm>
              <a:custGeom>
                <a:avLst/>
                <a:gdLst>
                  <a:gd name="connsiteX0" fmla="*/ 0 w 112776"/>
                  <a:gd name="connsiteY0" fmla="*/ 225552 h 225552"/>
                  <a:gd name="connsiteX1" fmla="*/ 112776 w 112776"/>
                  <a:gd name="connsiteY1" fmla="*/ 112776 h 225552"/>
                  <a:gd name="connsiteX2" fmla="*/ 0 w 112776"/>
                  <a:gd name="connsiteY2" fmla="*/ 0 h 225552"/>
                </a:gdLst>
                <a:ahLst/>
                <a:cxnLst>
                  <a:cxn ang="0">
                    <a:pos x="connsiteX0" y="connsiteY0"/>
                  </a:cxn>
                  <a:cxn ang="0">
                    <a:pos x="connsiteX1" y="connsiteY1"/>
                  </a:cxn>
                  <a:cxn ang="0">
                    <a:pos x="connsiteX2" y="connsiteY2"/>
                  </a:cxn>
                </a:cxnLst>
                <a:rect l="l" t="t" r="r" b="b"/>
                <a:pathLst>
                  <a:path w="112776" h="225552">
                    <a:moveTo>
                      <a:pt x="0" y="225552"/>
                    </a:moveTo>
                    <a:lnTo>
                      <a:pt x="112776" y="112776"/>
                    </a:lnTo>
                    <a:lnTo>
                      <a:pt x="0"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IN" sz="17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E615B1AD-888E-42FD-88A2-4D023A17494D}"/>
                  </a:ext>
                </a:extLst>
              </p:cNvPr>
              <p:cNvSpPr/>
              <p:nvPr/>
            </p:nvSpPr>
            <p:spPr>
              <a:xfrm>
                <a:off x="5341878" y="4086573"/>
                <a:ext cx="169163" cy="140969"/>
              </a:xfrm>
              <a:custGeom>
                <a:avLst/>
                <a:gdLst>
                  <a:gd name="connsiteX0" fmla="*/ 0 w 169163"/>
                  <a:gd name="connsiteY0" fmla="*/ 0 h 140969"/>
                  <a:gd name="connsiteX1" fmla="*/ 28194 w 169163"/>
                  <a:gd name="connsiteY1" fmla="*/ 140970 h 140969"/>
                  <a:gd name="connsiteX2" fmla="*/ 169164 w 169163"/>
                  <a:gd name="connsiteY2" fmla="*/ 112776 h 140969"/>
                </a:gdLst>
                <a:ahLst/>
                <a:cxnLst>
                  <a:cxn ang="0">
                    <a:pos x="connsiteX0" y="connsiteY0"/>
                  </a:cxn>
                  <a:cxn ang="0">
                    <a:pos x="connsiteX1" y="connsiteY1"/>
                  </a:cxn>
                  <a:cxn ang="0">
                    <a:pos x="connsiteX2" y="connsiteY2"/>
                  </a:cxn>
                </a:cxnLst>
                <a:rect l="l" t="t" r="r" b="b"/>
                <a:pathLst>
                  <a:path w="169163" h="140969">
                    <a:moveTo>
                      <a:pt x="0" y="0"/>
                    </a:moveTo>
                    <a:lnTo>
                      <a:pt x="28194" y="140970"/>
                    </a:lnTo>
                    <a:lnTo>
                      <a:pt x="169164" y="1127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IN" sz="17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74EAAFC0-39C8-49F4-B909-FF11680807C9}"/>
                  </a:ext>
                </a:extLst>
              </p:cNvPr>
              <p:cNvSpPr/>
              <p:nvPr/>
            </p:nvSpPr>
            <p:spPr>
              <a:xfrm>
                <a:off x="5962146" y="4227543"/>
                <a:ext cx="169163" cy="140970"/>
              </a:xfrm>
              <a:custGeom>
                <a:avLst/>
                <a:gdLst>
                  <a:gd name="connsiteX0" fmla="*/ 169164 w 169163"/>
                  <a:gd name="connsiteY0" fmla="*/ 28194 h 140970"/>
                  <a:gd name="connsiteX1" fmla="*/ 28194 w 169163"/>
                  <a:gd name="connsiteY1" fmla="*/ 0 h 140970"/>
                  <a:gd name="connsiteX2" fmla="*/ 0 w 169163"/>
                  <a:gd name="connsiteY2" fmla="*/ 140970 h 140970"/>
                </a:gdLst>
                <a:ahLst/>
                <a:cxnLst>
                  <a:cxn ang="0">
                    <a:pos x="connsiteX0" y="connsiteY0"/>
                  </a:cxn>
                  <a:cxn ang="0">
                    <a:pos x="connsiteX1" y="connsiteY1"/>
                  </a:cxn>
                  <a:cxn ang="0">
                    <a:pos x="connsiteX2" y="connsiteY2"/>
                  </a:cxn>
                </a:cxnLst>
                <a:rect l="l" t="t" r="r" b="b"/>
                <a:pathLst>
                  <a:path w="169163" h="140970">
                    <a:moveTo>
                      <a:pt x="169164" y="28194"/>
                    </a:moveTo>
                    <a:lnTo>
                      <a:pt x="28194" y="0"/>
                    </a:lnTo>
                    <a:lnTo>
                      <a:pt x="0" y="14097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IN" sz="17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9" name="Group 78" descr="Ecosystems">
            <a:extLst>
              <a:ext uri="{FF2B5EF4-FFF2-40B4-BE49-F238E27FC236}">
                <a16:creationId xmlns:a16="http://schemas.microsoft.com/office/drawing/2014/main" id="{70AEA93E-2636-4EDA-A751-3CC4D9DCF960}"/>
              </a:ext>
              <a:ext uri="{C183D7F6-B498-43B3-948B-1728B52AA6E4}">
                <adec:decorative xmlns:adec="http://schemas.microsoft.com/office/drawing/2017/decorative" val="0"/>
              </a:ext>
            </a:extLst>
          </p:cNvPr>
          <p:cNvGrpSpPr/>
          <p:nvPr/>
        </p:nvGrpSpPr>
        <p:grpSpPr>
          <a:xfrm>
            <a:off x="9655969" y="4378887"/>
            <a:ext cx="1085850" cy="1085850"/>
            <a:chOff x="11556745" y="1971675"/>
            <a:chExt cx="1085850" cy="1085850"/>
          </a:xfrm>
        </p:grpSpPr>
        <p:sp>
          <p:nvSpPr>
            <p:cNvPr id="80" name="Oval 79">
              <a:extLst>
                <a:ext uri="{FF2B5EF4-FFF2-40B4-BE49-F238E27FC236}">
                  <a16:creationId xmlns:a16="http://schemas.microsoft.com/office/drawing/2014/main" id="{AC85B389-9BDA-413C-81F9-9916C0657146}"/>
                </a:ext>
              </a:extLst>
            </p:cNvPr>
            <p:cNvSpPr/>
            <p:nvPr/>
          </p:nvSpPr>
          <p:spPr bwMode="auto">
            <a:xfrm>
              <a:off x="11556745" y="1971675"/>
              <a:ext cx="1085850" cy="1085850"/>
            </a:xfrm>
            <a:prstGeom prst="ellipse">
              <a:avLst/>
            </a:prstGeom>
            <a:solidFill>
              <a:schemeClr val="accent2">
                <a:lumMod val="50000"/>
              </a:schemeClr>
            </a:solidFill>
            <a:ln w="38100">
              <a:solidFill>
                <a:srgbClr val="30E5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36576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Ecosystems</a:t>
              </a:r>
              <a:endParaRPr kumimoji="0" lang="en-IN"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81" name="Group 80" descr="Icon of a sun, leaves and a person connected by three intersecting lines.">
              <a:extLst>
                <a:ext uri="{FF2B5EF4-FFF2-40B4-BE49-F238E27FC236}">
                  <a16:creationId xmlns:a16="http://schemas.microsoft.com/office/drawing/2014/main" id="{59FBE811-5782-4085-9F30-4D3DF6E4881D}"/>
                </a:ext>
              </a:extLst>
            </p:cNvPr>
            <p:cNvGrpSpPr/>
            <p:nvPr/>
          </p:nvGrpSpPr>
          <p:grpSpPr>
            <a:xfrm>
              <a:off x="11925844" y="2189464"/>
              <a:ext cx="347663" cy="329971"/>
              <a:chOff x="6489700" y="868474"/>
              <a:chExt cx="1349795" cy="1281132"/>
            </a:xfrm>
          </p:grpSpPr>
          <p:sp>
            <p:nvSpPr>
              <p:cNvPr id="82" name="people_4">
                <a:extLst>
                  <a:ext uri="{FF2B5EF4-FFF2-40B4-BE49-F238E27FC236}">
                    <a16:creationId xmlns:a16="http://schemas.microsoft.com/office/drawing/2014/main" id="{57C4F12E-0A65-4F89-A297-1C794BA5BEF6}"/>
                  </a:ext>
                  <a:ext uri="{C183D7F6-B498-43B3-948B-1728B52AA6E4}">
                    <adec:decorative xmlns:adec="http://schemas.microsoft.com/office/drawing/2017/decorative" val="1"/>
                  </a:ext>
                </a:extLst>
              </p:cNvPr>
              <p:cNvSpPr>
                <a:spLocks noChangeAspect="1" noEditPoints="1"/>
              </p:cNvSpPr>
              <p:nvPr/>
            </p:nvSpPr>
            <p:spPr bwMode="auto">
              <a:xfrm>
                <a:off x="7512334" y="1733364"/>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Sustainable_EC0A">
                <a:extLst>
                  <a:ext uri="{FF2B5EF4-FFF2-40B4-BE49-F238E27FC236}">
                    <a16:creationId xmlns:a16="http://schemas.microsoft.com/office/drawing/2014/main" id="{DE256450-D83F-456F-B44C-1D8AC6987536}"/>
                  </a:ext>
                  <a:ext uri="{C183D7F6-B498-43B3-948B-1728B52AA6E4}">
                    <adec:decorative xmlns:adec="http://schemas.microsoft.com/office/drawing/2017/decorative" val="1"/>
                  </a:ext>
                </a:extLst>
              </p:cNvPr>
              <p:cNvSpPr>
                <a:spLocks noChangeAspect="1" noEditPoints="1"/>
              </p:cNvSpPr>
              <p:nvPr/>
            </p:nvSpPr>
            <p:spPr bwMode="auto">
              <a:xfrm>
                <a:off x="7038748" y="868474"/>
                <a:ext cx="388279" cy="365760"/>
              </a:xfrm>
              <a:custGeom>
                <a:avLst/>
                <a:gdLst>
                  <a:gd name="T0" fmla="*/ 3750 w 3750"/>
                  <a:gd name="T1" fmla="*/ 0 h 3531"/>
                  <a:gd name="T2" fmla="*/ 3750 w 3750"/>
                  <a:gd name="T3" fmla="*/ 1375 h 3531"/>
                  <a:gd name="T4" fmla="*/ 2375 w 3750"/>
                  <a:gd name="T5" fmla="*/ 2750 h 3531"/>
                  <a:gd name="T6" fmla="*/ 1000 w 3750"/>
                  <a:gd name="T7" fmla="*/ 1375 h 3531"/>
                  <a:gd name="T8" fmla="*/ 2375 w 3750"/>
                  <a:gd name="T9" fmla="*/ 0 h 3531"/>
                  <a:gd name="T10" fmla="*/ 3750 w 3750"/>
                  <a:gd name="T11" fmla="*/ 0 h 3531"/>
                  <a:gd name="T12" fmla="*/ 219 w 3750"/>
                  <a:gd name="T13" fmla="*/ 3531 h 3531"/>
                  <a:gd name="T14" fmla="*/ 2875 w 3750"/>
                  <a:gd name="T15" fmla="*/ 875 h 3531"/>
                  <a:gd name="T16" fmla="*/ 500 w 3750"/>
                  <a:gd name="T17" fmla="*/ 1000 h 3531"/>
                  <a:gd name="T18" fmla="*/ 1000 w 3750"/>
                  <a:gd name="T19" fmla="*/ 1500 h 3531"/>
                  <a:gd name="T20" fmla="*/ 1204 w 3750"/>
                  <a:gd name="T21" fmla="*/ 657 h 3531"/>
                  <a:gd name="T22" fmla="*/ 750 w 3750"/>
                  <a:gd name="T23" fmla="*/ 500 h 3531"/>
                  <a:gd name="T24" fmla="*/ 0 w 3750"/>
                  <a:gd name="T25" fmla="*/ 500 h 3531"/>
                  <a:gd name="T26" fmla="*/ 0 w 3750"/>
                  <a:gd name="T27" fmla="*/ 1250 h 3531"/>
                  <a:gd name="T28" fmla="*/ 750 w 3750"/>
                  <a:gd name="T29" fmla="*/ 2000 h 3531"/>
                  <a:gd name="T30" fmla="*/ 1107 w 3750"/>
                  <a:gd name="T31" fmla="*/ 1906 h 3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0" h="3531">
                    <a:moveTo>
                      <a:pt x="3750" y="0"/>
                    </a:moveTo>
                    <a:cubicBezTo>
                      <a:pt x="3750" y="1375"/>
                      <a:pt x="3750" y="1375"/>
                      <a:pt x="3750" y="1375"/>
                    </a:cubicBezTo>
                    <a:cubicBezTo>
                      <a:pt x="3750" y="2134"/>
                      <a:pt x="3134" y="2750"/>
                      <a:pt x="2375" y="2750"/>
                    </a:cubicBezTo>
                    <a:cubicBezTo>
                      <a:pt x="1616" y="2750"/>
                      <a:pt x="1000" y="2134"/>
                      <a:pt x="1000" y="1375"/>
                    </a:cubicBezTo>
                    <a:cubicBezTo>
                      <a:pt x="1000" y="616"/>
                      <a:pt x="1616" y="0"/>
                      <a:pt x="2375" y="0"/>
                    </a:cubicBezTo>
                    <a:lnTo>
                      <a:pt x="3750" y="0"/>
                    </a:lnTo>
                    <a:close/>
                    <a:moveTo>
                      <a:pt x="219" y="3531"/>
                    </a:moveTo>
                    <a:cubicBezTo>
                      <a:pt x="2875" y="875"/>
                      <a:pt x="2875" y="875"/>
                      <a:pt x="2875" y="875"/>
                    </a:cubicBezTo>
                    <a:moveTo>
                      <a:pt x="500" y="1000"/>
                    </a:moveTo>
                    <a:cubicBezTo>
                      <a:pt x="1000" y="1500"/>
                      <a:pt x="1000" y="1500"/>
                      <a:pt x="1000" y="1500"/>
                    </a:cubicBezTo>
                    <a:moveTo>
                      <a:pt x="1204" y="657"/>
                    </a:moveTo>
                    <a:cubicBezTo>
                      <a:pt x="1078" y="560"/>
                      <a:pt x="922" y="500"/>
                      <a:pt x="750" y="500"/>
                    </a:cubicBezTo>
                    <a:cubicBezTo>
                      <a:pt x="0" y="500"/>
                      <a:pt x="0" y="500"/>
                      <a:pt x="0" y="500"/>
                    </a:cubicBezTo>
                    <a:cubicBezTo>
                      <a:pt x="0" y="1250"/>
                      <a:pt x="0" y="1250"/>
                      <a:pt x="0" y="1250"/>
                    </a:cubicBezTo>
                    <a:cubicBezTo>
                      <a:pt x="0" y="1664"/>
                      <a:pt x="336" y="2000"/>
                      <a:pt x="750" y="2000"/>
                    </a:cubicBezTo>
                    <a:cubicBezTo>
                      <a:pt x="880" y="2000"/>
                      <a:pt x="1000" y="1964"/>
                      <a:pt x="1107" y="19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Sun">
                <a:extLst>
                  <a:ext uri="{FF2B5EF4-FFF2-40B4-BE49-F238E27FC236}">
                    <a16:creationId xmlns:a16="http://schemas.microsoft.com/office/drawing/2014/main" id="{BF47EB56-3213-4E12-B3B4-32C31AB07C2B}"/>
                  </a:ext>
                  <a:ext uri="{C183D7F6-B498-43B3-948B-1728B52AA6E4}">
                    <adec:decorative xmlns:adec="http://schemas.microsoft.com/office/drawing/2017/decorative" val="1"/>
                  </a:ext>
                </a:extLst>
              </p:cNvPr>
              <p:cNvSpPr>
                <a:spLocks noChangeAspect="1" noEditPoints="1"/>
              </p:cNvSpPr>
              <p:nvPr/>
            </p:nvSpPr>
            <p:spPr bwMode="auto">
              <a:xfrm>
                <a:off x="6489700" y="1686056"/>
                <a:ext cx="463550" cy="463550"/>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Hexagon 28">
                <a:extLst>
                  <a:ext uri="{FF2B5EF4-FFF2-40B4-BE49-F238E27FC236}">
                    <a16:creationId xmlns:a16="http://schemas.microsoft.com/office/drawing/2014/main" id="{1A9AD361-DEF8-4C1F-A7DF-0BF9651F8179}"/>
                  </a:ext>
                </a:extLst>
              </p:cNvPr>
              <p:cNvSpPr/>
              <p:nvPr/>
            </p:nvSpPr>
            <p:spPr bwMode="auto">
              <a:xfrm rot="19613715">
                <a:off x="6928245" y="1398441"/>
                <a:ext cx="413046" cy="245265"/>
              </a:xfrm>
              <a:custGeom>
                <a:avLst/>
                <a:gdLst>
                  <a:gd name="connsiteX0" fmla="*/ 0 w 569015"/>
                  <a:gd name="connsiteY0" fmla="*/ 245265 h 490530"/>
                  <a:gd name="connsiteX1" fmla="*/ 155969 w 569015"/>
                  <a:gd name="connsiteY1" fmla="*/ 0 h 490530"/>
                  <a:gd name="connsiteX2" fmla="*/ 413046 w 569015"/>
                  <a:gd name="connsiteY2" fmla="*/ 0 h 490530"/>
                  <a:gd name="connsiteX3" fmla="*/ 569015 w 569015"/>
                  <a:gd name="connsiteY3" fmla="*/ 245265 h 490530"/>
                  <a:gd name="connsiteX4" fmla="*/ 413046 w 569015"/>
                  <a:gd name="connsiteY4" fmla="*/ 490530 h 490530"/>
                  <a:gd name="connsiteX5" fmla="*/ 155969 w 569015"/>
                  <a:gd name="connsiteY5" fmla="*/ 490530 h 490530"/>
                  <a:gd name="connsiteX6" fmla="*/ 0 w 569015"/>
                  <a:gd name="connsiteY6" fmla="*/ 245265 h 490530"/>
                  <a:gd name="connsiteX0" fmla="*/ 0 w 569015"/>
                  <a:gd name="connsiteY0" fmla="*/ 245265 h 490530"/>
                  <a:gd name="connsiteX1" fmla="*/ 155969 w 569015"/>
                  <a:gd name="connsiteY1" fmla="*/ 0 h 490530"/>
                  <a:gd name="connsiteX2" fmla="*/ 413046 w 569015"/>
                  <a:gd name="connsiteY2" fmla="*/ 0 h 490530"/>
                  <a:gd name="connsiteX3" fmla="*/ 569015 w 569015"/>
                  <a:gd name="connsiteY3" fmla="*/ 245265 h 490530"/>
                  <a:gd name="connsiteX4" fmla="*/ 413046 w 569015"/>
                  <a:gd name="connsiteY4" fmla="*/ 490530 h 490530"/>
                  <a:gd name="connsiteX5" fmla="*/ 155969 w 569015"/>
                  <a:gd name="connsiteY5" fmla="*/ 490530 h 490530"/>
                  <a:gd name="connsiteX6" fmla="*/ 91440 w 569015"/>
                  <a:gd name="connsiteY6" fmla="*/ 336705 h 490530"/>
                  <a:gd name="connsiteX0" fmla="*/ 0 w 569015"/>
                  <a:gd name="connsiteY0" fmla="*/ 245265 h 490530"/>
                  <a:gd name="connsiteX1" fmla="*/ 155969 w 569015"/>
                  <a:gd name="connsiteY1" fmla="*/ 0 h 490530"/>
                  <a:gd name="connsiteX2" fmla="*/ 413046 w 569015"/>
                  <a:gd name="connsiteY2" fmla="*/ 0 h 490530"/>
                  <a:gd name="connsiteX3" fmla="*/ 569015 w 569015"/>
                  <a:gd name="connsiteY3" fmla="*/ 245265 h 490530"/>
                  <a:gd name="connsiteX4" fmla="*/ 413046 w 569015"/>
                  <a:gd name="connsiteY4" fmla="*/ 490530 h 490530"/>
                  <a:gd name="connsiteX5" fmla="*/ 155969 w 569015"/>
                  <a:gd name="connsiteY5" fmla="*/ 490530 h 490530"/>
                  <a:gd name="connsiteX0" fmla="*/ 0 w 413046"/>
                  <a:gd name="connsiteY0" fmla="*/ 0 h 490530"/>
                  <a:gd name="connsiteX1" fmla="*/ 257077 w 413046"/>
                  <a:gd name="connsiteY1" fmla="*/ 0 h 490530"/>
                  <a:gd name="connsiteX2" fmla="*/ 413046 w 413046"/>
                  <a:gd name="connsiteY2" fmla="*/ 245265 h 490530"/>
                  <a:gd name="connsiteX3" fmla="*/ 257077 w 413046"/>
                  <a:gd name="connsiteY3" fmla="*/ 490530 h 490530"/>
                  <a:gd name="connsiteX4" fmla="*/ 0 w 413046"/>
                  <a:gd name="connsiteY4" fmla="*/ 490530 h 490530"/>
                  <a:gd name="connsiteX0" fmla="*/ 257077 w 413046"/>
                  <a:gd name="connsiteY0" fmla="*/ 0 h 490530"/>
                  <a:gd name="connsiteX1" fmla="*/ 413046 w 413046"/>
                  <a:gd name="connsiteY1" fmla="*/ 245265 h 490530"/>
                  <a:gd name="connsiteX2" fmla="*/ 257077 w 413046"/>
                  <a:gd name="connsiteY2" fmla="*/ 490530 h 490530"/>
                  <a:gd name="connsiteX3" fmla="*/ 0 w 413046"/>
                  <a:gd name="connsiteY3" fmla="*/ 490530 h 490530"/>
                  <a:gd name="connsiteX0" fmla="*/ 413046 w 413046"/>
                  <a:gd name="connsiteY0" fmla="*/ 0 h 245265"/>
                  <a:gd name="connsiteX1" fmla="*/ 257077 w 413046"/>
                  <a:gd name="connsiteY1" fmla="*/ 245265 h 245265"/>
                  <a:gd name="connsiteX2" fmla="*/ 0 w 413046"/>
                  <a:gd name="connsiteY2" fmla="*/ 245265 h 245265"/>
                </a:gdLst>
                <a:ahLst/>
                <a:cxnLst>
                  <a:cxn ang="0">
                    <a:pos x="connsiteX0" y="connsiteY0"/>
                  </a:cxn>
                  <a:cxn ang="0">
                    <a:pos x="connsiteX1" y="connsiteY1"/>
                  </a:cxn>
                  <a:cxn ang="0">
                    <a:pos x="connsiteX2" y="connsiteY2"/>
                  </a:cxn>
                </a:cxnLst>
                <a:rect l="l" t="t" r="r" b="b"/>
                <a:pathLst>
                  <a:path w="413046" h="245265">
                    <a:moveTo>
                      <a:pt x="413046" y="0"/>
                    </a:moveTo>
                    <a:lnTo>
                      <a:pt x="257077" y="245265"/>
                    </a:lnTo>
                    <a:lnTo>
                      <a:pt x="0" y="24526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Hexagon 32">
                <a:extLst>
                  <a:ext uri="{FF2B5EF4-FFF2-40B4-BE49-F238E27FC236}">
                    <a16:creationId xmlns:a16="http://schemas.microsoft.com/office/drawing/2014/main" id="{C77EBCBF-14AC-47BD-A033-0A2F1BDBFDD5}"/>
                  </a:ext>
                </a:extLst>
              </p:cNvPr>
              <p:cNvSpPr/>
              <p:nvPr/>
            </p:nvSpPr>
            <p:spPr bwMode="auto">
              <a:xfrm rot="20181079">
                <a:off x="7275531" y="1549662"/>
                <a:ext cx="155969" cy="245265"/>
              </a:xfrm>
              <a:custGeom>
                <a:avLst/>
                <a:gdLst>
                  <a:gd name="connsiteX0" fmla="*/ 0 w 569015"/>
                  <a:gd name="connsiteY0" fmla="*/ 245265 h 490530"/>
                  <a:gd name="connsiteX1" fmla="*/ 155969 w 569015"/>
                  <a:gd name="connsiteY1" fmla="*/ 0 h 490530"/>
                  <a:gd name="connsiteX2" fmla="*/ 413046 w 569015"/>
                  <a:gd name="connsiteY2" fmla="*/ 0 h 490530"/>
                  <a:gd name="connsiteX3" fmla="*/ 569015 w 569015"/>
                  <a:gd name="connsiteY3" fmla="*/ 245265 h 490530"/>
                  <a:gd name="connsiteX4" fmla="*/ 413046 w 569015"/>
                  <a:gd name="connsiteY4" fmla="*/ 490530 h 490530"/>
                  <a:gd name="connsiteX5" fmla="*/ 155969 w 569015"/>
                  <a:gd name="connsiteY5" fmla="*/ 490530 h 490530"/>
                  <a:gd name="connsiteX6" fmla="*/ 0 w 569015"/>
                  <a:gd name="connsiteY6" fmla="*/ 245265 h 490530"/>
                  <a:gd name="connsiteX0" fmla="*/ 413046 w 569015"/>
                  <a:gd name="connsiteY0" fmla="*/ 0 h 490530"/>
                  <a:gd name="connsiteX1" fmla="*/ 569015 w 569015"/>
                  <a:gd name="connsiteY1" fmla="*/ 245265 h 490530"/>
                  <a:gd name="connsiteX2" fmla="*/ 413046 w 569015"/>
                  <a:gd name="connsiteY2" fmla="*/ 490530 h 490530"/>
                  <a:gd name="connsiteX3" fmla="*/ 155969 w 569015"/>
                  <a:gd name="connsiteY3" fmla="*/ 490530 h 490530"/>
                  <a:gd name="connsiteX4" fmla="*/ 0 w 569015"/>
                  <a:gd name="connsiteY4" fmla="*/ 245265 h 490530"/>
                  <a:gd name="connsiteX5" fmla="*/ 155969 w 569015"/>
                  <a:gd name="connsiteY5" fmla="*/ 0 h 490530"/>
                  <a:gd name="connsiteX6" fmla="*/ 504486 w 569015"/>
                  <a:gd name="connsiteY6" fmla="*/ 91440 h 490530"/>
                  <a:gd name="connsiteX0" fmla="*/ 413046 w 569015"/>
                  <a:gd name="connsiteY0" fmla="*/ 0 h 490530"/>
                  <a:gd name="connsiteX1" fmla="*/ 569015 w 569015"/>
                  <a:gd name="connsiteY1" fmla="*/ 245265 h 490530"/>
                  <a:gd name="connsiteX2" fmla="*/ 413046 w 569015"/>
                  <a:gd name="connsiteY2" fmla="*/ 490530 h 490530"/>
                  <a:gd name="connsiteX3" fmla="*/ 155969 w 569015"/>
                  <a:gd name="connsiteY3" fmla="*/ 490530 h 490530"/>
                  <a:gd name="connsiteX4" fmla="*/ 0 w 569015"/>
                  <a:gd name="connsiteY4" fmla="*/ 245265 h 490530"/>
                  <a:gd name="connsiteX5" fmla="*/ 155969 w 569015"/>
                  <a:gd name="connsiteY5" fmla="*/ 0 h 490530"/>
                  <a:gd name="connsiteX0" fmla="*/ 413046 w 569015"/>
                  <a:gd name="connsiteY0" fmla="*/ 0 h 490530"/>
                  <a:gd name="connsiteX1" fmla="*/ 569015 w 569015"/>
                  <a:gd name="connsiteY1" fmla="*/ 245265 h 490530"/>
                  <a:gd name="connsiteX2" fmla="*/ 413046 w 569015"/>
                  <a:gd name="connsiteY2" fmla="*/ 490530 h 490530"/>
                  <a:gd name="connsiteX3" fmla="*/ 155969 w 569015"/>
                  <a:gd name="connsiteY3" fmla="*/ 490530 h 490530"/>
                  <a:gd name="connsiteX4" fmla="*/ 0 w 569015"/>
                  <a:gd name="connsiteY4" fmla="*/ 245265 h 490530"/>
                  <a:gd name="connsiteX0" fmla="*/ 569015 w 569015"/>
                  <a:gd name="connsiteY0" fmla="*/ 0 h 245265"/>
                  <a:gd name="connsiteX1" fmla="*/ 413046 w 569015"/>
                  <a:gd name="connsiteY1" fmla="*/ 245265 h 245265"/>
                  <a:gd name="connsiteX2" fmla="*/ 155969 w 569015"/>
                  <a:gd name="connsiteY2" fmla="*/ 245265 h 245265"/>
                  <a:gd name="connsiteX3" fmla="*/ 0 w 569015"/>
                  <a:gd name="connsiteY3" fmla="*/ 0 h 245265"/>
                  <a:gd name="connsiteX0" fmla="*/ 413046 w 413046"/>
                  <a:gd name="connsiteY0" fmla="*/ 245265 h 245265"/>
                  <a:gd name="connsiteX1" fmla="*/ 155969 w 413046"/>
                  <a:gd name="connsiteY1" fmla="*/ 245265 h 245265"/>
                  <a:gd name="connsiteX2" fmla="*/ 0 w 413046"/>
                  <a:gd name="connsiteY2" fmla="*/ 0 h 245265"/>
                  <a:gd name="connsiteX0" fmla="*/ 155969 w 155969"/>
                  <a:gd name="connsiteY0" fmla="*/ 245265 h 245265"/>
                  <a:gd name="connsiteX1" fmla="*/ 0 w 155969"/>
                  <a:gd name="connsiteY1" fmla="*/ 0 h 245265"/>
                </a:gdLst>
                <a:ahLst/>
                <a:cxnLst>
                  <a:cxn ang="0">
                    <a:pos x="connsiteX0" y="connsiteY0"/>
                  </a:cxn>
                  <a:cxn ang="0">
                    <a:pos x="connsiteX1" y="connsiteY1"/>
                  </a:cxn>
                </a:cxnLst>
                <a:rect l="l" t="t" r="r" b="b"/>
                <a:pathLst>
                  <a:path w="155969" h="245265">
                    <a:moveTo>
                      <a:pt x="155969" y="245265"/>
                    </a:moveTo>
                    <a:lnTo>
                      <a:pt x="0"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74" name="Oval 73">
            <a:extLst>
              <a:ext uri="{FF2B5EF4-FFF2-40B4-BE49-F238E27FC236}">
                <a16:creationId xmlns:a16="http://schemas.microsoft.com/office/drawing/2014/main" id="{A963CF3F-DC4E-4692-A87B-17AA93888772}"/>
              </a:ext>
              <a:ext uri="{C183D7F6-B498-43B3-948B-1728B52AA6E4}">
                <adec:decorative xmlns:adec="http://schemas.microsoft.com/office/drawing/2017/decorative" val="1"/>
              </a:ext>
            </a:extLst>
          </p:cNvPr>
          <p:cNvSpPr/>
          <p:nvPr/>
        </p:nvSpPr>
        <p:spPr bwMode="auto">
          <a:xfrm>
            <a:off x="8098574" y="3314515"/>
            <a:ext cx="1036016" cy="1036016"/>
          </a:xfrm>
          <a:prstGeom prst="ellipse">
            <a:avLst/>
          </a:prstGeom>
          <a:solidFill>
            <a:srgbClr val="274B47"/>
          </a:solidFill>
          <a:ln w="38100">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36576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Customers</a:t>
            </a:r>
            <a:b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&amp; Partners</a:t>
            </a:r>
            <a:endParaRPr kumimoji="0" lang="en-IN" sz="1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75" name="people_12">
            <a:extLst>
              <a:ext uri="{FF2B5EF4-FFF2-40B4-BE49-F238E27FC236}">
                <a16:creationId xmlns:a16="http://schemas.microsoft.com/office/drawing/2014/main" id="{E22C14CA-D228-4289-AD24-18F3B153BF2C}"/>
              </a:ext>
              <a:ext uri="{C183D7F6-B498-43B3-948B-1728B52AA6E4}">
                <adec:decorative xmlns:adec="http://schemas.microsoft.com/office/drawing/2017/decorative" val="1"/>
              </a:ext>
            </a:extLst>
          </p:cNvPr>
          <p:cNvSpPr>
            <a:spLocks noChangeAspect="1" noEditPoints="1"/>
          </p:cNvSpPr>
          <p:nvPr/>
        </p:nvSpPr>
        <p:spPr bwMode="auto">
          <a:xfrm>
            <a:off x="8470331" y="3490573"/>
            <a:ext cx="292502" cy="24955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TextBox 63">
            <a:extLst>
              <a:ext uri="{FF2B5EF4-FFF2-40B4-BE49-F238E27FC236}">
                <a16:creationId xmlns:a16="http://schemas.microsoft.com/office/drawing/2014/main" id="{6A93164C-550D-4903-9D1D-190212A46A50}"/>
              </a:ext>
            </a:extLst>
          </p:cNvPr>
          <p:cNvSpPr txBox="1"/>
          <p:nvPr/>
        </p:nvSpPr>
        <p:spPr>
          <a:xfrm>
            <a:off x="8029883" y="2296975"/>
            <a:ext cx="1173398" cy="784830"/>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Products</a:t>
            </a:r>
            <a:br>
              <a:rPr kumimoji="0" lang="en-US" sz="1200" b="0" i="0" u="none" strike="noStrike" kern="1200" cap="none" spc="0" normalizeH="0" baseline="0" noProof="0">
                <a:ln>
                  <a:noFill/>
                </a:ln>
                <a:solidFill>
                  <a:srgbClr val="FFFFFF"/>
                </a:solidFill>
                <a:effectLst/>
                <a:uLnTx/>
                <a:uFillTx/>
                <a:latin typeface="Segoe UI Semibold"/>
                <a:ea typeface="+mn-ea"/>
                <a:cs typeface="+mn-cs"/>
              </a:rPr>
            </a:br>
            <a:r>
              <a:rPr kumimoji="0" lang="en-US" sz="1200" b="0" i="0" u="none" strike="noStrike" kern="1200" cap="none" spc="0" normalizeH="0" baseline="0" noProof="0">
                <a:ln>
                  <a:noFill/>
                </a:ln>
                <a:solidFill>
                  <a:srgbClr val="FFFFFF"/>
                </a:solidFill>
                <a:effectLst/>
                <a:uLnTx/>
                <a:uFillTx/>
                <a:latin typeface="Segoe UI Semibold"/>
                <a:ea typeface="+mn-ea"/>
                <a:cs typeface="+mn-cs"/>
              </a:rPr>
              <a:t>&amp; services</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900" b="0" i="0" u="none" strike="noStrike" kern="1200" cap="none" spc="0" normalizeH="0" baseline="0" noProof="0">
                <a:ln>
                  <a:noFill/>
                </a:ln>
                <a:solidFill>
                  <a:srgbClr val="FFFFFF"/>
                </a:solidFill>
                <a:effectLst/>
                <a:uLnTx/>
                <a:uFillTx/>
                <a:latin typeface="Segoe UI"/>
                <a:ea typeface="+mn-ea"/>
                <a:cs typeface="+mn-cs"/>
              </a:rPr>
              <a:t>Preferred platform</a:t>
            </a:r>
            <a:br>
              <a:rPr kumimoji="0" lang="en-US" sz="900" b="0" i="0" u="none" strike="noStrike" kern="1200" cap="none" spc="0" normalizeH="0" baseline="0" noProof="0">
                <a:ln>
                  <a:noFill/>
                </a:ln>
                <a:solidFill>
                  <a:srgbClr val="FFFFFF"/>
                </a:solidFill>
                <a:effectLst/>
                <a:uLnTx/>
                <a:uFillTx/>
                <a:latin typeface="Segoe UI"/>
                <a:ea typeface="+mn-ea"/>
                <a:cs typeface="+mn-cs"/>
              </a:rPr>
            </a:br>
            <a:r>
              <a:rPr kumimoji="0" lang="en-US" sz="900" b="0" i="0" u="none" strike="noStrike" kern="1200" cap="none" spc="0" normalizeH="0" baseline="0" noProof="0">
                <a:ln>
                  <a:noFill/>
                </a:ln>
                <a:solidFill>
                  <a:srgbClr val="FFFFFF"/>
                </a:solidFill>
                <a:effectLst/>
                <a:uLnTx/>
                <a:uFillTx/>
                <a:latin typeface="Segoe UI"/>
                <a:ea typeface="+mn-ea"/>
                <a:cs typeface="+mn-cs"/>
              </a:rPr>
              <a:t>and products for</a:t>
            </a:r>
            <a:br>
              <a:rPr kumimoji="0" lang="en-US" sz="900" b="0" i="0" u="none" strike="noStrike" kern="1200" cap="none" spc="0" normalizeH="0" baseline="0" noProof="0">
                <a:ln>
                  <a:noFill/>
                </a:ln>
                <a:solidFill>
                  <a:srgbClr val="FFFFFF"/>
                </a:solidFill>
                <a:effectLst/>
                <a:uLnTx/>
                <a:uFillTx/>
                <a:latin typeface="Segoe UI"/>
                <a:ea typeface="+mn-ea"/>
                <a:cs typeface="+mn-cs"/>
              </a:rPr>
            </a:br>
            <a:r>
              <a:rPr kumimoji="0" lang="en-US" sz="900" b="0" i="0" u="none" strike="noStrike" kern="1200" cap="none" spc="0" normalizeH="0" baseline="0" noProof="0">
                <a:ln>
                  <a:noFill/>
                </a:ln>
                <a:solidFill>
                  <a:srgbClr val="FFFFFF"/>
                </a:solidFill>
                <a:effectLst/>
                <a:uLnTx/>
                <a:uFillTx/>
                <a:latin typeface="Segoe UI"/>
                <a:ea typeface="+mn-ea"/>
                <a:cs typeface="+mn-cs"/>
              </a:rPr>
              <a:t>environmental solution</a:t>
            </a:r>
            <a:endParaRPr kumimoji="0" lang="en-IN" sz="9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8F2ECAB8-2F99-41D6-9E46-76F137A27BAF}"/>
              </a:ext>
            </a:extLst>
          </p:cNvPr>
          <p:cNvSpPr txBox="1"/>
          <p:nvPr/>
        </p:nvSpPr>
        <p:spPr>
          <a:xfrm>
            <a:off x="9096409" y="3365246"/>
            <a:ext cx="1245534" cy="78483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Customers &amp;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FFFFFF"/>
                </a:solidFill>
                <a:latin typeface="Segoe UI Semibold"/>
              </a:rPr>
              <a:t>partners</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900" b="0" i="0" u="none" strike="noStrike" kern="1200" cap="none" spc="0" normalizeH="0" baseline="0" noProof="0">
                <a:ln>
                  <a:noFill/>
                </a:ln>
                <a:solidFill>
                  <a:srgbClr val="FFFFFF"/>
                </a:solidFill>
                <a:effectLst/>
                <a:uLnTx/>
                <a:uFillTx/>
                <a:latin typeface="Segoe UI"/>
                <a:ea typeface="+mn-ea"/>
                <a:cs typeface="+mn-cs"/>
              </a:rPr>
              <a:t>Trusted partner</a:t>
            </a:r>
            <a:br>
              <a:rPr kumimoji="0" lang="en-US" sz="900" b="0" i="0" u="none" strike="noStrike" kern="1200" cap="none" spc="0" normalizeH="0" baseline="0" noProof="0">
                <a:ln>
                  <a:noFill/>
                </a:ln>
                <a:solidFill>
                  <a:srgbClr val="FFFFFF"/>
                </a:solidFill>
                <a:effectLst/>
                <a:uLnTx/>
                <a:uFillTx/>
                <a:latin typeface="Segoe UI"/>
                <a:ea typeface="+mn-ea"/>
                <a:cs typeface="+mn-cs"/>
              </a:rPr>
            </a:br>
            <a:r>
              <a:rPr kumimoji="0" lang="en-US" sz="900" b="0" i="0" u="none" strike="noStrike" kern="1200" cap="none" spc="0" normalizeH="0" baseline="0" noProof="0">
                <a:ln>
                  <a:noFill/>
                </a:ln>
                <a:solidFill>
                  <a:srgbClr val="FFFFFF"/>
                </a:solidFill>
                <a:effectLst/>
                <a:uLnTx/>
                <a:uFillTx/>
                <a:latin typeface="Segoe UI"/>
                <a:ea typeface="+mn-ea"/>
                <a:cs typeface="+mn-cs"/>
              </a:rPr>
              <a:t>for customers</a:t>
            </a:r>
            <a:br>
              <a:rPr kumimoji="0" lang="en-US" sz="900" b="0" i="0" u="none" strike="noStrike" kern="1200" cap="none" spc="0" normalizeH="0" baseline="0" noProof="0">
                <a:ln>
                  <a:noFill/>
                </a:ln>
                <a:solidFill>
                  <a:srgbClr val="FFFFFF"/>
                </a:solidFill>
                <a:effectLst/>
                <a:uLnTx/>
                <a:uFillTx/>
                <a:latin typeface="Segoe UI"/>
                <a:ea typeface="+mn-ea"/>
                <a:cs typeface="+mn-cs"/>
              </a:rPr>
            </a:br>
            <a:r>
              <a:rPr kumimoji="0" lang="en-US" sz="900" b="0" i="0" u="none" strike="noStrike" kern="1200" cap="none" spc="0" normalizeH="0" baseline="0" noProof="0">
                <a:ln>
                  <a:noFill/>
                </a:ln>
                <a:solidFill>
                  <a:srgbClr val="FFFFFF"/>
                </a:solidFill>
                <a:effectLst/>
                <a:uLnTx/>
                <a:uFillTx/>
                <a:latin typeface="Segoe UI"/>
                <a:ea typeface="+mn-ea"/>
                <a:cs typeface="+mn-cs"/>
              </a:rPr>
              <a:t>sustainability journeys</a:t>
            </a:r>
            <a:endParaRPr kumimoji="0" lang="en-IN" sz="12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E6EBD4A1-162B-45C1-B1EE-DBDA808445B6}"/>
              </a:ext>
            </a:extLst>
          </p:cNvPr>
          <p:cNvSpPr txBox="1"/>
          <p:nvPr/>
        </p:nvSpPr>
        <p:spPr>
          <a:xfrm>
            <a:off x="8016257" y="4656355"/>
            <a:ext cx="1200649" cy="6001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Policy</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900" b="0" i="0" u="none" strike="noStrike" kern="1200" cap="none" spc="0" normalizeH="0" baseline="0" noProof="0">
                <a:ln>
                  <a:noFill/>
                </a:ln>
                <a:solidFill>
                  <a:srgbClr val="FFFFFF"/>
                </a:solidFill>
                <a:effectLst/>
                <a:uLnTx/>
                <a:uFillTx/>
                <a:latin typeface="Segoe UI"/>
                <a:ea typeface="+mn-ea"/>
                <a:cs typeface="+mn-cs"/>
              </a:rPr>
              <a:t>Advocate for policies to</a:t>
            </a:r>
            <a:br>
              <a:rPr kumimoji="0" lang="en-US" sz="900" b="0" i="0" u="none" strike="noStrike" kern="1200" cap="none" spc="0" normalizeH="0" baseline="0" noProof="0">
                <a:ln>
                  <a:noFill/>
                </a:ln>
                <a:solidFill>
                  <a:srgbClr val="FFFFFF"/>
                </a:solidFill>
                <a:effectLst/>
                <a:uLnTx/>
                <a:uFillTx/>
                <a:latin typeface="Segoe UI"/>
                <a:ea typeface="+mn-ea"/>
                <a:cs typeface="+mn-cs"/>
              </a:rPr>
            </a:br>
            <a:r>
              <a:rPr kumimoji="0" lang="en-US" sz="900" b="0" i="0" u="none" strike="noStrike" kern="1200" cap="none" spc="0" normalizeH="0" baseline="0" noProof="0">
                <a:ln>
                  <a:noFill/>
                </a:ln>
                <a:solidFill>
                  <a:srgbClr val="FFFFFF"/>
                </a:solidFill>
                <a:effectLst/>
                <a:uLnTx/>
                <a:uFillTx/>
                <a:latin typeface="Segoe UI"/>
                <a:ea typeface="+mn-ea"/>
                <a:cs typeface="+mn-cs"/>
              </a:rPr>
              <a:t>achieve corporate and </a:t>
            </a:r>
            <a:br>
              <a:rPr kumimoji="0" lang="en-US" sz="900" b="0" i="0" u="none" strike="noStrike" kern="1200" cap="none" spc="0" normalizeH="0" baseline="0" noProof="0">
                <a:ln>
                  <a:noFill/>
                </a:ln>
                <a:solidFill>
                  <a:srgbClr val="FFFFFF"/>
                </a:solidFill>
                <a:effectLst/>
                <a:uLnTx/>
                <a:uFillTx/>
                <a:latin typeface="Segoe UI"/>
                <a:ea typeface="+mn-ea"/>
                <a:cs typeface="+mn-cs"/>
              </a:rPr>
            </a:br>
            <a:r>
              <a:rPr kumimoji="0" lang="en-US" sz="900" b="0" i="0" u="none" strike="noStrike" kern="1200" cap="none" spc="0" normalizeH="0" baseline="0" noProof="0">
                <a:ln>
                  <a:noFill/>
                </a:ln>
                <a:solidFill>
                  <a:srgbClr val="FFFFFF"/>
                </a:solidFill>
                <a:effectLst/>
                <a:uLnTx/>
                <a:uFillTx/>
                <a:latin typeface="Segoe UI"/>
                <a:ea typeface="+mn-ea"/>
                <a:cs typeface="+mn-cs"/>
              </a:rPr>
              <a:t>societal goals</a:t>
            </a:r>
            <a:endParaRPr kumimoji="0" lang="en-IN" sz="9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TextBox 64">
            <a:extLst>
              <a:ext uri="{FF2B5EF4-FFF2-40B4-BE49-F238E27FC236}">
                <a16:creationId xmlns:a16="http://schemas.microsoft.com/office/drawing/2014/main" id="{B8CC5A7B-C4E4-4F0E-9091-DEDEAD5D036C}"/>
              </a:ext>
            </a:extLst>
          </p:cNvPr>
          <p:cNvSpPr txBox="1"/>
          <p:nvPr/>
        </p:nvSpPr>
        <p:spPr>
          <a:xfrm>
            <a:off x="7033347" y="3446037"/>
            <a:ext cx="945772" cy="6001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Operations</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900" b="0" i="0" u="none" strike="noStrike" kern="1200" cap="none" spc="0" normalizeH="0" baseline="0" noProof="0">
                <a:ln>
                  <a:noFill/>
                </a:ln>
                <a:solidFill>
                  <a:srgbClr val="FFFFFF"/>
                </a:solidFill>
                <a:effectLst/>
                <a:uLnTx/>
                <a:uFillTx/>
                <a:latin typeface="Segoe UI"/>
                <a:ea typeface="+mn-ea"/>
                <a:cs typeface="+mn-cs"/>
              </a:rPr>
              <a:t>Align with</a:t>
            </a:r>
            <a:br>
              <a:rPr kumimoji="0" lang="en-US" sz="900" b="0" i="0" u="none" strike="noStrike" kern="1200" cap="none" spc="0" normalizeH="0" baseline="0" noProof="0">
                <a:ln>
                  <a:noFill/>
                </a:ln>
                <a:solidFill>
                  <a:srgbClr val="FFFFFF"/>
                </a:solidFill>
                <a:effectLst/>
                <a:uLnTx/>
                <a:uFillTx/>
                <a:latin typeface="Segoe UI"/>
                <a:ea typeface="+mn-ea"/>
                <a:cs typeface="+mn-cs"/>
              </a:rPr>
            </a:br>
            <a:r>
              <a:rPr kumimoji="0" lang="en-US" sz="900" b="0" i="0" u="none" strike="noStrike" kern="1200" cap="none" spc="0" normalizeH="0" baseline="0" noProof="0">
                <a:ln>
                  <a:noFill/>
                </a:ln>
                <a:solidFill>
                  <a:srgbClr val="FFFFFF"/>
                </a:solidFill>
                <a:effectLst/>
                <a:uLnTx/>
                <a:uFillTx/>
                <a:latin typeface="Segoe UI"/>
                <a:ea typeface="+mn-ea"/>
                <a:cs typeface="+mn-cs"/>
              </a:rPr>
              <a:t>science and</a:t>
            </a:r>
            <a:br>
              <a:rPr kumimoji="0" lang="en-US" sz="900" b="0" i="0" u="none" strike="noStrike" kern="1200" cap="none" spc="0" normalizeH="0" baseline="0" noProof="0">
                <a:ln>
                  <a:noFill/>
                </a:ln>
                <a:solidFill>
                  <a:srgbClr val="FFFFFF"/>
                </a:solidFill>
                <a:effectLst/>
                <a:uLnTx/>
                <a:uFillTx/>
                <a:latin typeface="Segoe UI"/>
                <a:ea typeface="+mn-ea"/>
                <a:cs typeface="+mn-cs"/>
              </a:rPr>
            </a:br>
            <a:r>
              <a:rPr kumimoji="0" lang="en-US" sz="900" b="0" i="0" u="none" strike="noStrike" kern="1200" cap="none" spc="0" normalizeH="0" baseline="0" noProof="0">
                <a:ln>
                  <a:noFill/>
                </a:ln>
                <a:solidFill>
                  <a:srgbClr val="FFFFFF"/>
                </a:solidFill>
                <a:effectLst/>
                <a:uLnTx/>
                <a:uFillTx/>
                <a:latin typeface="Segoe UI"/>
                <a:ea typeface="+mn-ea"/>
                <a:cs typeface="+mn-cs"/>
              </a:rPr>
              <a:t>international goals</a:t>
            </a:r>
            <a:endParaRPr kumimoji="0" lang="en-IN" sz="9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8" name="Group 67">
            <a:extLst>
              <a:ext uri="{FF2B5EF4-FFF2-40B4-BE49-F238E27FC236}">
                <a16:creationId xmlns:a16="http://schemas.microsoft.com/office/drawing/2014/main" id="{AEA43D61-CD19-40C9-9971-163255C7B8D3}"/>
              </a:ext>
              <a:ext uri="{C183D7F6-B498-43B3-948B-1728B52AA6E4}">
                <adec:decorative xmlns:adec="http://schemas.microsoft.com/office/drawing/2017/decorative" val="1"/>
              </a:ext>
            </a:extLst>
          </p:cNvPr>
          <p:cNvGrpSpPr/>
          <p:nvPr/>
        </p:nvGrpSpPr>
        <p:grpSpPr>
          <a:xfrm>
            <a:off x="7485213" y="2821278"/>
            <a:ext cx="2240429" cy="1195958"/>
            <a:chOff x="6770123" y="2995295"/>
            <a:chExt cx="2240429" cy="1195958"/>
          </a:xfrm>
        </p:grpSpPr>
        <p:sp>
          <p:nvSpPr>
            <p:cNvPr id="72" name="Arc 71">
              <a:extLst>
                <a:ext uri="{FF2B5EF4-FFF2-40B4-BE49-F238E27FC236}">
                  <a16:creationId xmlns:a16="http://schemas.microsoft.com/office/drawing/2014/main" id="{18088966-000D-43A6-A882-20D543F8B0FC}"/>
                </a:ext>
              </a:extLst>
            </p:cNvPr>
            <p:cNvSpPr/>
            <p:nvPr/>
          </p:nvSpPr>
          <p:spPr>
            <a:xfrm flipH="1">
              <a:off x="6770123" y="2995295"/>
              <a:ext cx="1195958" cy="1195958"/>
            </a:xfrm>
            <a:prstGeom prst="arc">
              <a:avLst>
                <a:gd name="adj1" fmla="val 17201971"/>
                <a:gd name="adj2" fmla="val 20296074"/>
              </a:avLst>
            </a:prstGeom>
            <a:ln>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Arc 72">
              <a:extLst>
                <a:ext uri="{FF2B5EF4-FFF2-40B4-BE49-F238E27FC236}">
                  <a16:creationId xmlns:a16="http://schemas.microsoft.com/office/drawing/2014/main" id="{3A24BB51-93AF-4F6B-844F-1F64229B821E}"/>
                </a:ext>
              </a:extLst>
            </p:cNvPr>
            <p:cNvSpPr/>
            <p:nvPr/>
          </p:nvSpPr>
          <p:spPr>
            <a:xfrm rot="5400000" flipH="1">
              <a:off x="7814594" y="2995295"/>
              <a:ext cx="1195958" cy="1195958"/>
            </a:xfrm>
            <a:prstGeom prst="arc">
              <a:avLst>
                <a:gd name="adj1" fmla="val 17201971"/>
                <a:gd name="adj2" fmla="val 20296074"/>
              </a:avLst>
            </a:prstGeom>
            <a:ln>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F02A6911-DA45-484F-B8CB-4AC1BD0542AF}"/>
              </a:ext>
              <a:ext uri="{C183D7F6-B498-43B3-948B-1728B52AA6E4}">
                <adec:decorative xmlns:adec="http://schemas.microsoft.com/office/drawing/2017/decorative" val="1"/>
              </a:ext>
            </a:extLst>
          </p:cNvPr>
          <p:cNvGrpSpPr/>
          <p:nvPr/>
        </p:nvGrpSpPr>
        <p:grpSpPr>
          <a:xfrm flipV="1">
            <a:off x="7485213" y="3490573"/>
            <a:ext cx="2240429" cy="1195958"/>
            <a:chOff x="6770123" y="2995295"/>
            <a:chExt cx="2240429" cy="1195958"/>
          </a:xfrm>
        </p:grpSpPr>
        <p:sp>
          <p:nvSpPr>
            <p:cNvPr id="70" name="Arc 69">
              <a:extLst>
                <a:ext uri="{FF2B5EF4-FFF2-40B4-BE49-F238E27FC236}">
                  <a16:creationId xmlns:a16="http://schemas.microsoft.com/office/drawing/2014/main" id="{B103C89C-C0CF-43B6-9095-8BAFF0DDA722}"/>
                </a:ext>
              </a:extLst>
            </p:cNvPr>
            <p:cNvSpPr/>
            <p:nvPr/>
          </p:nvSpPr>
          <p:spPr>
            <a:xfrm flipH="1">
              <a:off x="6770123" y="2995295"/>
              <a:ext cx="1195958" cy="1195958"/>
            </a:xfrm>
            <a:prstGeom prst="arc">
              <a:avLst>
                <a:gd name="adj1" fmla="val 17201971"/>
                <a:gd name="adj2" fmla="val 20296074"/>
              </a:avLst>
            </a:prstGeom>
            <a:ln>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Arc 70">
              <a:extLst>
                <a:ext uri="{FF2B5EF4-FFF2-40B4-BE49-F238E27FC236}">
                  <a16:creationId xmlns:a16="http://schemas.microsoft.com/office/drawing/2014/main" id="{09307C82-9ED5-450F-AAFF-D5839DBA2A5F}"/>
                </a:ext>
              </a:extLst>
            </p:cNvPr>
            <p:cNvSpPr/>
            <p:nvPr/>
          </p:nvSpPr>
          <p:spPr>
            <a:xfrm rot="5400000" flipH="1">
              <a:off x="7814594" y="2995295"/>
              <a:ext cx="1195958" cy="1195958"/>
            </a:xfrm>
            <a:prstGeom prst="arc">
              <a:avLst>
                <a:gd name="adj1" fmla="val 17201971"/>
                <a:gd name="adj2" fmla="val 20296074"/>
              </a:avLst>
            </a:prstGeom>
            <a:ln>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 name="Rectangle 5">
            <a:extLst>
              <a:ext uri="{FF2B5EF4-FFF2-40B4-BE49-F238E27FC236}">
                <a16:creationId xmlns:a16="http://schemas.microsoft.com/office/drawing/2014/main" id="{FD4E0587-7DA0-43AA-BD27-38D9D4514AC2}"/>
              </a:ext>
            </a:extLst>
          </p:cNvPr>
          <p:cNvSpPr/>
          <p:nvPr/>
        </p:nvSpPr>
        <p:spPr bwMode="auto">
          <a:xfrm>
            <a:off x="0" y="6060792"/>
            <a:ext cx="12192000" cy="45127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1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We believe these areas are critical to a sustainable future and that this is where we, and technology, can play a pivotal role.</a:t>
            </a:r>
          </a:p>
        </p:txBody>
      </p:sp>
      <p:sp>
        <p:nvSpPr>
          <p:cNvPr id="47" name="Footer Placeholder 2">
            <a:extLst>
              <a:ext uri="{FF2B5EF4-FFF2-40B4-BE49-F238E27FC236}">
                <a16:creationId xmlns:a16="http://schemas.microsoft.com/office/drawing/2014/main" id="{A0C8178D-B5FA-4734-B793-6F0E445747DB}"/>
              </a:ext>
            </a:extLst>
          </p:cNvPr>
          <p:cNvSpPr>
            <a:spLocks noGrp="1"/>
          </p:cNvSpPr>
          <p:nvPr>
            <p:ph type="ftr" sz="quarter" idx="10"/>
          </p:nvPr>
        </p:nvSpPr>
        <p:spPr>
          <a:xfrm>
            <a:off x="4038600" y="6631852"/>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 - Internal Use Only</a:t>
            </a:r>
          </a:p>
        </p:txBody>
      </p:sp>
      <p:sp>
        <p:nvSpPr>
          <p:cNvPr id="48" name="Slide Number Placeholder 5">
            <a:extLst>
              <a:ext uri="{FF2B5EF4-FFF2-40B4-BE49-F238E27FC236}">
                <a16:creationId xmlns:a16="http://schemas.microsoft.com/office/drawing/2014/main" id="{40E4C961-C0F0-434E-BD53-5E3BB176A845}"/>
              </a:ext>
            </a:extLst>
          </p:cNvPr>
          <p:cNvSpPr>
            <a:spLocks noGrp="1"/>
          </p:cNvSpPr>
          <p:nvPr>
            <p:ph type="sldNum" sz="quarter" idx="11"/>
          </p:nvPr>
        </p:nvSpPr>
        <p:spPr>
          <a:xfrm>
            <a:off x="11643614" y="6631852"/>
            <a:ext cx="2159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435EBD8-2B4E-460A-B166-558D15DA4B06}"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5503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F8722FEA-9D73-4904-86AC-33EF2BD0143A}"/>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691" r="26691"/>
          <a:stretch/>
        </p:blipFill>
        <p:spPr bwMode="auto">
          <a:xfrm>
            <a:off x="588262" y="1527750"/>
            <a:ext cx="3638911" cy="52039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6B629996-899E-40C6-8138-3ECD67198541}"/>
              </a:ext>
              <a:ext uri="{C183D7F6-B498-43B3-948B-1728B52AA6E4}">
                <adec:decorative xmlns:adec="http://schemas.microsoft.com/office/drawing/2017/decorative" val="1"/>
              </a:ext>
            </a:extLst>
          </p:cNvPr>
          <p:cNvSpPr/>
          <p:nvPr/>
        </p:nvSpPr>
        <p:spPr bwMode="auto">
          <a:xfrm>
            <a:off x="4261112" y="3965037"/>
            <a:ext cx="7930888" cy="71097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C209629E-5158-4D75-A651-5CE700DA274C}"/>
              </a:ext>
              <a:ext uri="{C183D7F6-B498-43B3-948B-1728B52AA6E4}">
                <adec:decorative xmlns:adec="http://schemas.microsoft.com/office/drawing/2017/decorative" val="1"/>
              </a:ext>
            </a:extLst>
          </p:cNvPr>
          <p:cNvSpPr/>
          <p:nvPr/>
        </p:nvSpPr>
        <p:spPr bwMode="auto">
          <a:xfrm>
            <a:off x="4261112" y="1529032"/>
            <a:ext cx="7930888" cy="71097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 name="Title 8">
            <a:extLst>
              <a:ext uri="{FF2B5EF4-FFF2-40B4-BE49-F238E27FC236}">
                <a16:creationId xmlns:a16="http://schemas.microsoft.com/office/drawing/2014/main" id="{7F018D0C-EA26-485E-A25F-AE1B20F0F401}"/>
              </a:ext>
            </a:extLst>
          </p:cNvPr>
          <p:cNvSpPr>
            <a:spLocks noGrp="1"/>
          </p:cNvSpPr>
          <p:nvPr>
            <p:ph type="title"/>
          </p:nvPr>
        </p:nvSpPr>
        <p:spPr>
          <a:xfrm>
            <a:off x="588263" y="355600"/>
            <a:ext cx="11018520" cy="492443"/>
          </a:xfrm>
        </p:spPr>
        <p:txBody>
          <a:bodyPr/>
          <a:lstStyle/>
          <a:p>
            <a:r>
              <a:rPr lang="en-US" noProof="0"/>
              <a:t>Achieve Sustainability Transformation</a:t>
            </a:r>
          </a:p>
        </p:txBody>
      </p:sp>
      <p:sp>
        <p:nvSpPr>
          <p:cNvPr id="92" name="Text Placeholder 19">
            <a:extLst>
              <a:ext uri="{FF2B5EF4-FFF2-40B4-BE49-F238E27FC236}">
                <a16:creationId xmlns:a16="http://schemas.microsoft.com/office/drawing/2014/main" id="{9A885ED7-023A-4C43-B098-FAFC9535FBDC}"/>
              </a:ext>
            </a:extLst>
          </p:cNvPr>
          <p:cNvSpPr txBox="1">
            <a:spLocks/>
          </p:cNvSpPr>
          <p:nvPr/>
        </p:nvSpPr>
        <p:spPr>
          <a:xfrm>
            <a:off x="588262" y="941675"/>
            <a:ext cx="11018519"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Our vision is to empower customers &amp; partners to leverage Microsoft (Data, AI/ML, Analytics, IoT, etc.) technologies to succeed in their sustainability digital transformation.</a:t>
            </a:r>
          </a:p>
        </p:txBody>
      </p:sp>
      <p:sp>
        <p:nvSpPr>
          <p:cNvPr id="96" name="Title 1">
            <a:extLst>
              <a:ext uri="{FF2B5EF4-FFF2-40B4-BE49-F238E27FC236}">
                <a16:creationId xmlns:a16="http://schemas.microsoft.com/office/drawing/2014/main" id="{FE724EAE-14E0-4BCA-8761-9EA11C61A5B7}"/>
              </a:ext>
            </a:extLst>
          </p:cNvPr>
          <p:cNvSpPr txBox="1">
            <a:spLocks/>
          </p:cNvSpPr>
          <p:nvPr/>
        </p:nvSpPr>
        <p:spPr>
          <a:xfrm>
            <a:off x="4925341" y="1765303"/>
            <a:ext cx="2476890" cy="268338"/>
          </a:xfrm>
          <a:prstGeom prst="rect">
            <a:avLst/>
          </a:prstGeom>
          <a:noFill/>
          <a:ln>
            <a:noFill/>
          </a:ln>
        </p:spPr>
        <p:txBody>
          <a:bodyPr vert="horz" lIns="91440" tIns="45720" rIns="91440" bIns="45720" rtlCol="0" anchor="ctr" anchorCtr="0">
            <a:noAutofit/>
          </a:bodyPr>
          <a:lstStyle>
            <a:defPPr>
              <a:defRPr lang="en-US"/>
            </a:defPPr>
            <a:lvl1pPr>
              <a:lnSpc>
                <a:spcPct val="90000"/>
              </a:lnSpc>
              <a:spcBef>
                <a:spcPct val="0"/>
              </a:spcBef>
              <a:spcAft>
                <a:spcPts val="600"/>
              </a:spcAft>
              <a:buNone/>
              <a:defRPr sz="1400">
                <a:gradFill>
                  <a:gsLst>
                    <a:gs pos="1250">
                      <a:schemeClr val="bg1"/>
                    </a:gs>
                    <a:gs pos="100000">
                      <a:schemeClr val="bg1"/>
                    </a:gs>
                  </a:gsLst>
                  <a:lin ang="5400000" scaled="0"/>
                </a:gradFill>
                <a:ea typeface="+mj-ea"/>
                <a:cs typeface="Segoe UI Light" panose="020B0502040204020203" pitchFamily="34" charset="0"/>
              </a:defRPr>
            </a:lvl1pPr>
          </a:lstStyle>
          <a:p>
            <a:pPr marL="0" marR="0" lvl="0" indent="0"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423B"/>
                </a:solidFill>
                <a:effectLst/>
                <a:uLnTx/>
                <a:uFillTx/>
                <a:latin typeface="Segoe UI Semibold"/>
                <a:ea typeface="ＭＳ Ｐゴシック"/>
                <a:cs typeface="Segoe UI Light" panose="020B0502040204020203" pitchFamily="34" charset="0"/>
              </a:rPr>
              <a:t>Skill Up Initiatives</a:t>
            </a:r>
          </a:p>
        </p:txBody>
      </p:sp>
      <p:sp>
        <p:nvSpPr>
          <p:cNvPr id="95" name="Title 1">
            <a:extLst>
              <a:ext uri="{FF2B5EF4-FFF2-40B4-BE49-F238E27FC236}">
                <a16:creationId xmlns:a16="http://schemas.microsoft.com/office/drawing/2014/main" id="{8332D652-142D-4F6D-A1DE-4F1B5D4EC814}"/>
              </a:ext>
            </a:extLst>
          </p:cNvPr>
          <p:cNvSpPr txBox="1">
            <a:spLocks/>
          </p:cNvSpPr>
          <p:nvPr/>
        </p:nvSpPr>
        <p:spPr>
          <a:xfrm>
            <a:off x="4261112" y="2283389"/>
            <a:ext cx="3703717" cy="784830"/>
          </a:xfrm>
          <a:prstGeom prst="rect">
            <a:avLst/>
          </a:prstGeom>
          <a:noFill/>
        </p:spPr>
        <p:txBody>
          <a:bodyPr vert="horz" wrap="square" lIns="91440" tIns="45720" rIns="91440" bIns="9144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100000"/>
              </a:lnSpc>
              <a:spcBef>
                <a:spcPts val="200"/>
              </a:spcBef>
              <a:spcAft>
                <a:spcPts val="200"/>
              </a:spcAft>
              <a:buClrTx/>
              <a:buSzTx/>
              <a:buFontTx/>
              <a:buNone/>
              <a:tabLst/>
              <a:defRPr/>
            </a:pPr>
            <a:r>
              <a:rPr kumimoji="0" lang="en-US" sz="1400" b="0" i="0" strike="noStrike" kern="1200" cap="none" spc="0" normalizeH="0" baseline="0" noProof="0">
                <a:ln>
                  <a:noFill/>
                </a:ln>
                <a:solidFill>
                  <a:srgbClr val="000000"/>
                </a:solidFill>
                <a:effectLst/>
                <a:uLnTx/>
                <a:uFillTx/>
                <a:latin typeface="Segoe UI"/>
                <a:ea typeface="ＭＳ Ｐゴシック"/>
                <a:cs typeface="Segoe UI Light" panose="020B0502040204020203" pitchFamily="34" charset="0"/>
              </a:rPr>
              <a:t>Host or consume hackathons, workshops, and online content to empower your workforce and upskill your vision</a:t>
            </a:r>
          </a:p>
        </p:txBody>
      </p:sp>
      <p:sp>
        <p:nvSpPr>
          <p:cNvPr id="100" name="Title 1">
            <a:extLst>
              <a:ext uri="{FF2B5EF4-FFF2-40B4-BE49-F238E27FC236}">
                <a16:creationId xmlns:a16="http://schemas.microsoft.com/office/drawing/2014/main" id="{2871477C-06AD-4A37-9A44-2950C2D3FA33}"/>
              </a:ext>
            </a:extLst>
          </p:cNvPr>
          <p:cNvSpPr txBox="1">
            <a:spLocks/>
          </p:cNvSpPr>
          <p:nvPr/>
        </p:nvSpPr>
        <p:spPr>
          <a:xfrm>
            <a:off x="8649993" y="1750581"/>
            <a:ext cx="2953746" cy="283059"/>
          </a:xfrm>
          <a:prstGeom prst="rect">
            <a:avLst/>
          </a:prstGeom>
          <a:noFill/>
          <a:ln>
            <a:noFill/>
          </a:ln>
        </p:spPr>
        <p:txBody>
          <a:bodyPr vert="horz" lIns="91440" tIns="45720" rIns="91440" bIns="45720" rtlCol="0" anchor="ctr" anchorCtr="0">
            <a:noAutofit/>
          </a:bodyPr>
          <a:lstStyle>
            <a:defPPr>
              <a:defRPr lang="en-US"/>
            </a:defPPr>
            <a:lvl1pPr marR="0" lvl="0" indent="0" algn="r" fontAlgn="auto">
              <a:lnSpc>
                <a:spcPct val="100000"/>
              </a:lnSpc>
              <a:spcBef>
                <a:spcPct val="0"/>
              </a:spcBef>
              <a:spcAft>
                <a:spcPts val="600"/>
              </a:spcAft>
              <a:buClrTx/>
              <a:buSzTx/>
              <a:buFontTx/>
              <a:buNone/>
              <a:tabLst/>
              <a:defRPr kumimoji="0" sz="1200" b="0" i="0" u="none" strike="noStrike" cap="none" spc="0" normalizeH="0" baseline="0">
                <a:ln>
                  <a:noFill/>
                </a:ln>
                <a:effectLst/>
                <a:uLnTx/>
                <a:uFillTx/>
                <a:ea typeface="ＭＳ Ｐゴシック"/>
                <a:cs typeface="Segoe UI Light" panose="020B0502040204020203"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423B"/>
                </a:solidFill>
                <a:effectLst/>
                <a:uLnTx/>
                <a:uFillTx/>
                <a:latin typeface="Segoe UI Semibold"/>
                <a:ea typeface="ＭＳ Ｐゴシック"/>
                <a:cs typeface="Segoe UI Light" panose="020B0502040204020203" pitchFamily="34" charset="0"/>
              </a:rPr>
              <a:t>Data Science Partnership Program Engagement</a:t>
            </a:r>
          </a:p>
        </p:txBody>
      </p:sp>
      <p:sp>
        <p:nvSpPr>
          <p:cNvPr id="99" name="Title 1">
            <a:extLst>
              <a:ext uri="{FF2B5EF4-FFF2-40B4-BE49-F238E27FC236}">
                <a16:creationId xmlns:a16="http://schemas.microsoft.com/office/drawing/2014/main" id="{A9DA9240-AE7A-4730-BAA8-7988EB603B3A}"/>
              </a:ext>
            </a:extLst>
          </p:cNvPr>
          <p:cNvSpPr txBox="1">
            <a:spLocks/>
          </p:cNvSpPr>
          <p:nvPr/>
        </p:nvSpPr>
        <p:spPr>
          <a:xfrm>
            <a:off x="8096557" y="2283389"/>
            <a:ext cx="3170118" cy="1431161"/>
          </a:xfrm>
          <a:prstGeom prst="rect">
            <a:avLst/>
          </a:prstGeom>
          <a:noFill/>
        </p:spPr>
        <p:txBody>
          <a:bodyPr vert="horz" wrap="square" lIns="91440" tIns="45720" rIns="91440" bIns="9144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100000"/>
              </a:lnSpc>
              <a:spcBef>
                <a:spcPts val="200"/>
              </a:spcBef>
              <a:spcAft>
                <a:spcPts val="200"/>
              </a:spcAft>
              <a:buClrTx/>
              <a:buSzTx/>
              <a:buFontTx/>
              <a:buNone/>
              <a:tabLst/>
              <a:defRPr/>
            </a:pPr>
            <a:r>
              <a:rPr kumimoji="0" lang="en-US" sz="1400" b="0" i="0" strike="noStrike" kern="1200" cap="none" spc="0" normalizeH="0" baseline="0" noProof="0">
                <a:ln>
                  <a:noFill/>
                </a:ln>
                <a:solidFill>
                  <a:srgbClr val="000000"/>
                </a:solidFill>
                <a:effectLst/>
                <a:uLnTx/>
                <a:uFillTx/>
                <a:latin typeface="Segoe UI"/>
                <a:ea typeface="ＭＳ Ｐゴシック"/>
                <a:cs typeface="Segoe UI Light" panose="020B0502040204020203" pitchFamily="34" charset="0"/>
              </a:rPr>
              <a:t>Collaborate with DSPP (Data Science Partnership Program) to develop Data Science Most Viable Product (MVP) and gain support to productionize the models for immediate</a:t>
            </a:r>
            <a:br>
              <a:rPr kumimoji="0" lang="en-US" sz="1400" b="0" i="0" strike="noStrike" kern="1200" cap="none" spc="0" normalizeH="0" baseline="0" noProof="0">
                <a:ln>
                  <a:noFill/>
                </a:ln>
                <a:solidFill>
                  <a:srgbClr val="000000"/>
                </a:solidFill>
                <a:effectLst/>
                <a:uLnTx/>
                <a:uFillTx/>
                <a:latin typeface="Segoe UI"/>
                <a:ea typeface="ＭＳ Ｐゴシック"/>
                <a:cs typeface="Segoe UI Light" panose="020B0502040204020203" pitchFamily="34" charset="0"/>
              </a:rPr>
            </a:br>
            <a:r>
              <a:rPr kumimoji="0" lang="en-US" sz="1400" b="0" i="0" strike="noStrike" kern="1200" cap="none" spc="0" normalizeH="0" baseline="0" noProof="0">
                <a:ln>
                  <a:noFill/>
                </a:ln>
                <a:solidFill>
                  <a:srgbClr val="000000"/>
                </a:solidFill>
                <a:effectLst/>
                <a:uLnTx/>
                <a:uFillTx/>
                <a:latin typeface="Segoe UI"/>
                <a:ea typeface="ＭＳ Ｐゴシック"/>
                <a:cs typeface="Segoe UI Light" panose="020B0502040204020203" pitchFamily="34" charset="0"/>
              </a:rPr>
              <a:t>business impact</a:t>
            </a:r>
          </a:p>
        </p:txBody>
      </p:sp>
      <p:sp>
        <p:nvSpPr>
          <p:cNvPr id="98" name="Title 1">
            <a:extLst>
              <a:ext uri="{FF2B5EF4-FFF2-40B4-BE49-F238E27FC236}">
                <a16:creationId xmlns:a16="http://schemas.microsoft.com/office/drawing/2014/main" id="{DDF5F406-6B77-40A6-8F60-5D0AC5ECA5CA}"/>
              </a:ext>
            </a:extLst>
          </p:cNvPr>
          <p:cNvSpPr txBox="1">
            <a:spLocks/>
          </p:cNvSpPr>
          <p:nvPr/>
        </p:nvSpPr>
        <p:spPr>
          <a:xfrm>
            <a:off x="4925341" y="4158679"/>
            <a:ext cx="2912613" cy="301278"/>
          </a:xfrm>
          <a:prstGeom prst="rect">
            <a:avLst/>
          </a:prstGeom>
          <a:noFill/>
          <a:ln>
            <a:noFill/>
          </a:ln>
        </p:spPr>
        <p:txBody>
          <a:bodyPr vert="horz" lIns="91440" tIns="45720" rIns="91440" bIns="45720" rtlCol="0" anchor="ctr" anchorCtr="0">
            <a:noAutofit/>
          </a:bodyPr>
          <a:lstStyle>
            <a:defPPr>
              <a:defRPr lang="en-US"/>
            </a:defPPr>
            <a:lvl1pPr marR="0" lvl="0" indent="0" algn="r" fontAlgn="auto">
              <a:lnSpc>
                <a:spcPct val="100000"/>
              </a:lnSpc>
              <a:spcBef>
                <a:spcPct val="0"/>
              </a:spcBef>
              <a:spcAft>
                <a:spcPts val="600"/>
              </a:spcAft>
              <a:buClrTx/>
              <a:buSzTx/>
              <a:buFontTx/>
              <a:buNone/>
              <a:tabLst/>
              <a:defRPr kumimoji="0" sz="1200" b="0" i="0" u="none" strike="noStrike" cap="none" spc="0" normalizeH="0" baseline="0">
                <a:ln>
                  <a:noFill/>
                </a:ln>
                <a:effectLst/>
                <a:uLnTx/>
                <a:uFillTx/>
                <a:ea typeface="ＭＳ Ｐゴシック"/>
                <a:cs typeface="Segoe UI Light" panose="020B0502040204020203"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423B"/>
                </a:solidFill>
                <a:effectLst/>
                <a:uLnTx/>
                <a:uFillTx/>
                <a:latin typeface="Segoe UI Semibold"/>
                <a:ea typeface="ＭＳ Ｐゴシック"/>
                <a:cs typeface="Segoe UI Light" panose="020B0502040204020203" pitchFamily="34" charset="0"/>
              </a:rPr>
              <a:t>Sustainability Data &amp; AI Engagements</a:t>
            </a:r>
          </a:p>
        </p:txBody>
      </p:sp>
      <p:sp>
        <p:nvSpPr>
          <p:cNvPr id="97" name="Title 1">
            <a:extLst>
              <a:ext uri="{FF2B5EF4-FFF2-40B4-BE49-F238E27FC236}">
                <a16:creationId xmlns:a16="http://schemas.microsoft.com/office/drawing/2014/main" id="{DEA8D969-4A9B-41B3-9FD6-2C0CFAABC00E}"/>
              </a:ext>
            </a:extLst>
          </p:cNvPr>
          <p:cNvSpPr txBox="1">
            <a:spLocks/>
          </p:cNvSpPr>
          <p:nvPr/>
        </p:nvSpPr>
        <p:spPr>
          <a:xfrm>
            <a:off x="4261112" y="4833275"/>
            <a:ext cx="3703717" cy="1215717"/>
          </a:xfrm>
          <a:prstGeom prst="rect">
            <a:avLst/>
          </a:prstGeom>
          <a:noFill/>
        </p:spPr>
        <p:txBody>
          <a:bodyPr vert="horz" wrap="square" lIns="91440" tIns="45720" rIns="91440" bIns="9144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400" b="0" i="0" strike="noStrike" kern="1200" cap="none" spc="0" normalizeH="0" baseline="0" noProof="0">
                <a:ln>
                  <a:noFill/>
                </a:ln>
                <a:solidFill>
                  <a:srgbClr val="000000"/>
                </a:solidFill>
                <a:effectLst/>
                <a:uLnTx/>
                <a:uFillTx/>
                <a:latin typeface="Segoe UI"/>
                <a:ea typeface="ＭＳ Ｐゴシック"/>
                <a:cs typeface="Segoe UI Light" panose="020B0502040204020203" pitchFamily="34" charset="0"/>
              </a:rPr>
              <a:t>Collaborate with Data &amp; AI team to develop Data &amp; AI solutions Proof of Concept (POC) and gain support to productionize the solutions for immediate business impact</a:t>
            </a:r>
          </a:p>
        </p:txBody>
      </p:sp>
      <p:sp>
        <p:nvSpPr>
          <p:cNvPr id="94" name="Title 1">
            <a:extLst>
              <a:ext uri="{FF2B5EF4-FFF2-40B4-BE49-F238E27FC236}">
                <a16:creationId xmlns:a16="http://schemas.microsoft.com/office/drawing/2014/main" id="{788F3B07-3780-4B69-A25C-B047266862DC}"/>
              </a:ext>
            </a:extLst>
          </p:cNvPr>
          <p:cNvSpPr txBox="1">
            <a:spLocks/>
          </p:cNvSpPr>
          <p:nvPr/>
        </p:nvSpPr>
        <p:spPr>
          <a:xfrm>
            <a:off x="8721817" y="4151963"/>
            <a:ext cx="2810098" cy="297814"/>
          </a:xfrm>
          <a:prstGeom prst="rect">
            <a:avLst/>
          </a:prstGeom>
          <a:noFill/>
        </p:spPr>
        <p:txBody>
          <a:bodyPr vert="horz" lIns="91440" tIns="45720" rIns="91440" bIns="45720" rtlCol="0" anchor="ctr" anchorCtr="0">
            <a:noAutofit/>
          </a:bodyPr>
          <a:lstStyle>
            <a:defPPr>
              <a:defRPr lang="en-US"/>
            </a:defPPr>
            <a:lvl1pPr marR="0" lvl="0" indent="0" algn="r" fontAlgn="auto">
              <a:lnSpc>
                <a:spcPct val="100000"/>
              </a:lnSpc>
              <a:spcBef>
                <a:spcPct val="0"/>
              </a:spcBef>
              <a:spcAft>
                <a:spcPts val="600"/>
              </a:spcAft>
              <a:buClrTx/>
              <a:buSzTx/>
              <a:buFontTx/>
              <a:buNone/>
              <a:tabLst/>
              <a:defRPr kumimoji="0" sz="1200" b="0" i="0" u="none" strike="noStrike" cap="none" spc="0" normalizeH="0" baseline="0">
                <a:ln>
                  <a:noFill/>
                </a:ln>
                <a:effectLst/>
                <a:uLnTx/>
                <a:uFillTx/>
                <a:ea typeface="ＭＳ Ｐゴシック"/>
                <a:cs typeface="Segoe UI Light" panose="020B0502040204020203"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423B"/>
                </a:solidFill>
                <a:effectLst/>
                <a:uLnTx/>
                <a:uFillTx/>
                <a:latin typeface="Segoe UI Semibold"/>
                <a:ea typeface="ＭＳ Ｐゴシック"/>
                <a:cs typeface="Segoe UI Light" panose="020B0502040204020203" pitchFamily="34" charset="0"/>
              </a:rPr>
              <a:t>Badging </a:t>
            </a:r>
          </a:p>
        </p:txBody>
      </p:sp>
      <p:sp>
        <p:nvSpPr>
          <p:cNvPr id="93" name="Title 1">
            <a:extLst>
              <a:ext uri="{FF2B5EF4-FFF2-40B4-BE49-F238E27FC236}">
                <a16:creationId xmlns:a16="http://schemas.microsoft.com/office/drawing/2014/main" id="{A3BFE066-5103-4833-9A0D-42315742CE2F}"/>
              </a:ext>
            </a:extLst>
          </p:cNvPr>
          <p:cNvSpPr txBox="1">
            <a:spLocks/>
          </p:cNvSpPr>
          <p:nvPr/>
        </p:nvSpPr>
        <p:spPr>
          <a:xfrm>
            <a:off x="8096557" y="4833275"/>
            <a:ext cx="3507182" cy="1000274"/>
          </a:xfrm>
          <a:prstGeom prst="rect">
            <a:avLst/>
          </a:prstGeom>
          <a:noFill/>
        </p:spPr>
        <p:txBody>
          <a:bodyPr vert="horz" wrap="square" lIns="91440" tIns="45720" rIns="91440" bIns="9144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400" b="0" i="0" strike="noStrike" kern="1200" cap="none" spc="0" normalizeH="0" baseline="0" noProof="0">
                <a:ln>
                  <a:noFill/>
                </a:ln>
                <a:solidFill>
                  <a:srgbClr val="000000"/>
                </a:solidFill>
                <a:effectLst/>
                <a:uLnTx/>
                <a:uFillTx/>
                <a:latin typeface="Segoe UI"/>
                <a:ea typeface="ＭＳ Ｐゴシック"/>
                <a:cs typeface="Segoe UI Light" panose="020B0502040204020203" pitchFamily="34" charset="0"/>
              </a:rPr>
              <a:t>Become a Microsoft Sustainability Campion by engaging in Hackathons, Workshops and/or collaborate to build data, data science and AI solutions </a:t>
            </a:r>
          </a:p>
        </p:txBody>
      </p:sp>
      <p:grpSp>
        <p:nvGrpSpPr>
          <p:cNvPr id="19" name="Group 18">
            <a:extLst>
              <a:ext uri="{FF2B5EF4-FFF2-40B4-BE49-F238E27FC236}">
                <a16:creationId xmlns:a16="http://schemas.microsoft.com/office/drawing/2014/main" id="{2AABF5B0-C823-4542-AC82-03D2C539D760}"/>
              </a:ext>
              <a:ext uri="{C183D7F6-B498-43B3-948B-1728B52AA6E4}">
                <adec:decorative xmlns:adec="http://schemas.microsoft.com/office/drawing/2017/decorative" val="1"/>
              </a:ext>
            </a:extLst>
          </p:cNvPr>
          <p:cNvGrpSpPr>
            <a:grpSpLocks noChangeAspect="1"/>
          </p:cNvGrpSpPr>
          <p:nvPr/>
        </p:nvGrpSpPr>
        <p:grpSpPr>
          <a:xfrm>
            <a:off x="4338601" y="4077023"/>
            <a:ext cx="513103" cy="487003"/>
            <a:chOff x="6489700" y="868474"/>
            <a:chExt cx="1349795" cy="1281132"/>
          </a:xfrm>
        </p:grpSpPr>
        <p:sp>
          <p:nvSpPr>
            <p:cNvPr id="20" name="people_4" title="Icon of a person">
              <a:extLst>
                <a:ext uri="{FF2B5EF4-FFF2-40B4-BE49-F238E27FC236}">
                  <a16:creationId xmlns:a16="http://schemas.microsoft.com/office/drawing/2014/main" id="{12193B9D-CE41-4698-98F1-7FF00FFE8C0A}"/>
                </a:ext>
              </a:extLst>
            </p:cNvPr>
            <p:cNvSpPr>
              <a:spLocks noChangeAspect="1" noEditPoints="1"/>
            </p:cNvSpPr>
            <p:nvPr/>
          </p:nvSpPr>
          <p:spPr bwMode="auto">
            <a:xfrm>
              <a:off x="7512334" y="1733364"/>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rgbClr val="00423B"/>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 name="Sustainable_EC0A" title="Icon of a tree branch">
              <a:extLst>
                <a:ext uri="{FF2B5EF4-FFF2-40B4-BE49-F238E27FC236}">
                  <a16:creationId xmlns:a16="http://schemas.microsoft.com/office/drawing/2014/main" id="{F04916B7-06EC-4241-AAA9-1BF43D018E93}"/>
                </a:ext>
              </a:extLst>
            </p:cNvPr>
            <p:cNvSpPr>
              <a:spLocks noChangeAspect="1" noEditPoints="1"/>
            </p:cNvSpPr>
            <p:nvPr/>
          </p:nvSpPr>
          <p:spPr bwMode="auto">
            <a:xfrm>
              <a:off x="7038748" y="868474"/>
              <a:ext cx="388279" cy="365760"/>
            </a:xfrm>
            <a:custGeom>
              <a:avLst/>
              <a:gdLst>
                <a:gd name="T0" fmla="*/ 3750 w 3750"/>
                <a:gd name="T1" fmla="*/ 0 h 3531"/>
                <a:gd name="T2" fmla="*/ 3750 w 3750"/>
                <a:gd name="T3" fmla="*/ 1375 h 3531"/>
                <a:gd name="T4" fmla="*/ 2375 w 3750"/>
                <a:gd name="T5" fmla="*/ 2750 h 3531"/>
                <a:gd name="T6" fmla="*/ 1000 w 3750"/>
                <a:gd name="T7" fmla="*/ 1375 h 3531"/>
                <a:gd name="T8" fmla="*/ 2375 w 3750"/>
                <a:gd name="T9" fmla="*/ 0 h 3531"/>
                <a:gd name="T10" fmla="*/ 3750 w 3750"/>
                <a:gd name="T11" fmla="*/ 0 h 3531"/>
                <a:gd name="T12" fmla="*/ 219 w 3750"/>
                <a:gd name="T13" fmla="*/ 3531 h 3531"/>
                <a:gd name="T14" fmla="*/ 2875 w 3750"/>
                <a:gd name="T15" fmla="*/ 875 h 3531"/>
                <a:gd name="T16" fmla="*/ 500 w 3750"/>
                <a:gd name="T17" fmla="*/ 1000 h 3531"/>
                <a:gd name="T18" fmla="*/ 1000 w 3750"/>
                <a:gd name="T19" fmla="*/ 1500 h 3531"/>
                <a:gd name="T20" fmla="*/ 1204 w 3750"/>
                <a:gd name="T21" fmla="*/ 657 h 3531"/>
                <a:gd name="T22" fmla="*/ 750 w 3750"/>
                <a:gd name="T23" fmla="*/ 500 h 3531"/>
                <a:gd name="T24" fmla="*/ 0 w 3750"/>
                <a:gd name="T25" fmla="*/ 500 h 3531"/>
                <a:gd name="T26" fmla="*/ 0 w 3750"/>
                <a:gd name="T27" fmla="*/ 1250 h 3531"/>
                <a:gd name="T28" fmla="*/ 750 w 3750"/>
                <a:gd name="T29" fmla="*/ 2000 h 3531"/>
                <a:gd name="T30" fmla="*/ 1107 w 3750"/>
                <a:gd name="T31" fmla="*/ 1906 h 3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0" h="3531">
                  <a:moveTo>
                    <a:pt x="3750" y="0"/>
                  </a:moveTo>
                  <a:cubicBezTo>
                    <a:pt x="3750" y="1375"/>
                    <a:pt x="3750" y="1375"/>
                    <a:pt x="3750" y="1375"/>
                  </a:cubicBezTo>
                  <a:cubicBezTo>
                    <a:pt x="3750" y="2134"/>
                    <a:pt x="3134" y="2750"/>
                    <a:pt x="2375" y="2750"/>
                  </a:cubicBezTo>
                  <a:cubicBezTo>
                    <a:pt x="1616" y="2750"/>
                    <a:pt x="1000" y="2134"/>
                    <a:pt x="1000" y="1375"/>
                  </a:cubicBezTo>
                  <a:cubicBezTo>
                    <a:pt x="1000" y="616"/>
                    <a:pt x="1616" y="0"/>
                    <a:pt x="2375" y="0"/>
                  </a:cubicBezTo>
                  <a:lnTo>
                    <a:pt x="3750" y="0"/>
                  </a:lnTo>
                  <a:close/>
                  <a:moveTo>
                    <a:pt x="219" y="3531"/>
                  </a:moveTo>
                  <a:cubicBezTo>
                    <a:pt x="2875" y="875"/>
                    <a:pt x="2875" y="875"/>
                    <a:pt x="2875" y="875"/>
                  </a:cubicBezTo>
                  <a:moveTo>
                    <a:pt x="500" y="1000"/>
                  </a:moveTo>
                  <a:cubicBezTo>
                    <a:pt x="1000" y="1500"/>
                    <a:pt x="1000" y="1500"/>
                    <a:pt x="1000" y="1500"/>
                  </a:cubicBezTo>
                  <a:moveTo>
                    <a:pt x="1204" y="657"/>
                  </a:moveTo>
                  <a:cubicBezTo>
                    <a:pt x="1078" y="560"/>
                    <a:pt x="922" y="500"/>
                    <a:pt x="750" y="500"/>
                  </a:cubicBezTo>
                  <a:cubicBezTo>
                    <a:pt x="0" y="500"/>
                    <a:pt x="0" y="500"/>
                    <a:pt x="0" y="500"/>
                  </a:cubicBezTo>
                  <a:cubicBezTo>
                    <a:pt x="0" y="1250"/>
                    <a:pt x="0" y="1250"/>
                    <a:pt x="0" y="1250"/>
                  </a:cubicBezTo>
                  <a:cubicBezTo>
                    <a:pt x="0" y="1664"/>
                    <a:pt x="336" y="2000"/>
                    <a:pt x="750" y="2000"/>
                  </a:cubicBezTo>
                  <a:cubicBezTo>
                    <a:pt x="880" y="2000"/>
                    <a:pt x="1000" y="1964"/>
                    <a:pt x="1107" y="1906"/>
                  </a:cubicBezTo>
                </a:path>
              </a:pathLst>
            </a:custGeom>
            <a:noFill/>
            <a:ln w="9525" cap="sq">
              <a:solidFill>
                <a:srgbClr val="00423B"/>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Sun" title="Icon of the sun">
              <a:extLst>
                <a:ext uri="{FF2B5EF4-FFF2-40B4-BE49-F238E27FC236}">
                  <a16:creationId xmlns:a16="http://schemas.microsoft.com/office/drawing/2014/main" id="{BC0C859B-7B67-4A5A-BEF3-01CA694BF955}"/>
                </a:ext>
              </a:extLst>
            </p:cNvPr>
            <p:cNvSpPr>
              <a:spLocks noChangeAspect="1" noEditPoints="1"/>
            </p:cNvSpPr>
            <p:nvPr/>
          </p:nvSpPr>
          <p:spPr bwMode="auto">
            <a:xfrm>
              <a:off x="6489700" y="1686056"/>
              <a:ext cx="463550" cy="463550"/>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9525" cap="sq">
              <a:solidFill>
                <a:srgbClr val="00423B"/>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Hexagon 28">
              <a:extLst>
                <a:ext uri="{FF2B5EF4-FFF2-40B4-BE49-F238E27FC236}">
                  <a16:creationId xmlns:a16="http://schemas.microsoft.com/office/drawing/2014/main" id="{817FA471-AE57-440A-BDC3-C2E3B14176A8}"/>
                </a:ext>
              </a:extLst>
            </p:cNvPr>
            <p:cNvSpPr/>
            <p:nvPr/>
          </p:nvSpPr>
          <p:spPr bwMode="auto">
            <a:xfrm rot="19613715">
              <a:off x="6928245" y="1398441"/>
              <a:ext cx="413046" cy="245265"/>
            </a:xfrm>
            <a:custGeom>
              <a:avLst/>
              <a:gdLst>
                <a:gd name="connsiteX0" fmla="*/ 0 w 569015"/>
                <a:gd name="connsiteY0" fmla="*/ 245265 h 490530"/>
                <a:gd name="connsiteX1" fmla="*/ 155969 w 569015"/>
                <a:gd name="connsiteY1" fmla="*/ 0 h 490530"/>
                <a:gd name="connsiteX2" fmla="*/ 413046 w 569015"/>
                <a:gd name="connsiteY2" fmla="*/ 0 h 490530"/>
                <a:gd name="connsiteX3" fmla="*/ 569015 w 569015"/>
                <a:gd name="connsiteY3" fmla="*/ 245265 h 490530"/>
                <a:gd name="connsiteX4" fmla="*/ 413046 w 569015"/>
                <a:gd name="connsiteY4" fmla="*/ 490530 h 490530"/>
                <a:gd name="connsiteX5" fmla="*/ 155969 w 569015"/>
                <a:gd name="connsiteY5" fmla="*/ 490530 h 490530"/>
                <a:gd name="connsiteX6" fmla="*/ 0 w 569015"/>
                <a:gd name="connsiteY6" fmla="*/ 245265 h 490530"/>
                <a:gd name="connsiteX0" fmla="*/ 0 w 569015"/>
                <a:gd name="connsiteY0" fmla="*/ 245265 h 490530"/>
                <a:gd name="connsiteX1" fmla="*/ 155969 w 569015"/>
                <a:gd name="connsiteY1" fmla="*/ 0 h 490530"/>
                <a:gd name="connsiteX2" fmla="*/ 413046 w 569015"/>
                <a:gd name="connsiteY2" fmla="*/ 0 h 490530"/>
                <a:gd name="connsiteX3" fmla="*/ 569015 w 569015"/>
                <a:gd name="connsiteY3" fmla="*/ 245265 h 490530"/>
                <a:gd name="connsiteX4" fmla="*/ 413046 w 569015"/>
                <a:gd name="connsiteY4" fmla="*/ 490530 h 490530"/>
                <a:gd name="connsiteX5" fmla="*/ 155969 w 569015"/>
                <a:gd name="connsiteY5" fmla="*/ 490530 h 490530"/>
                <a:gd name="connsiteX6" fmla="*/ 91440 w 569015"/>
                <a:gd name="connsiteY6" fmla="*/ 336705 h 490530"/>
                <a:gd name="connsiteX0" fmla="*/ 0 w 569015"/>
                <a:gd name="connsiteY0" fmla="*/ 245265 h 490530"/>
                <a:gd name="connsiteX1" fmla="*/ 155969 w 569015"/>
                <a:gd name="connsiteY1" fmla="*/ 0 h 490530"/>
                <a:gd name="connsiteX2" fmla="*/ 413046 w 569015"/>
                <a:gd name="connsiteY2" fmla="*/ 0 h 490530"/>
                <a:gd name="connsiteX3" fmla="*/ 569015 w 569015"/>
                <a:gd name="connsiteY3" fmla="*/ 245265 h 490530"/>
                <a:gd name="connsiteX4" fmla="*/ 413046 w 569015"/>
                <a:gd name="connsiteY4" fmla="*/ 490530 h 490530"/>
                <a:gd name="connsiteX5" fmla="*/ 155969 w 569015"/>
                <a:gd name="connsiteY5" fmla="*/ 490530 h 490530"/>
                <a:gd name="connsiteX0" fmla="*/ 0 w 413046"/>
                <a:gd name="connsiteY0" fmla="*/ 0 h 490530"/>
                <a:gd name="connsiteX1" fmla="*/ 257077 w 413046"/>
                <a:gd name="connsiteY1" fmla="*/ 0 h 490530"/>
                <a:gd name="connsiteX2" fmla="*/ 413046 w 413046"/>
                <a:gd name="connsiteY2" fmla="*/ 245265 h 490530"/>
                <a:gd name="connsiteX3" fmla="*/ 257077 w 413046"/>
                <a:gd name="connsiteY3" fmla="*/ 490530 h 490530"/>
                <a:gd name="connsiteX4" fmla="*/ 0 w 413046"/>
                <a:gd name="connsiteY4" fmla="*/ 490530 h 490530"/>
                <a:gd name="connsiteX0" fmla="*/ 257077 w 413046"/>
                <a:gd name="connsiteY0" fmla="*/ 0 h 490530"/>
                <a:gd name="connsiteX1" fmla="*/ 413046 w 413046"/>
                <a:gd name="connsiteY1" fmla="*/ 245265 h 490530"/>
                <a:gd name="connsiteX2" fmla="*/ 257077 w 413046"/>
                <a:gd name="connsiteY2" fmla="*/ 490530 h 490530"/>
                <a:gd name="connsiteX3" fmla="*/ 0 w 413046"/>
                <a:gd name="connsiteY3" fmla="*/ 490530 h 490530"/>
                <a:gd name="connsiteX0" fmla="*/ 413046 w 413046"/>
                <a:gd name="connsiteY0" fmla="*/ 0 h 245265"/>
                <a:gd name="connsiteX1" fmla="*/ 257077 w 413046"/>
                <a:gd name="connsiteY1" fmla="*/ 245265 h 245265"/>
                <a:gd name="connsiteX2" fmla="*/ 0 w 413046"/>
                <a:gd name="connsiteY2" fmla="*/ 245265 h 245265"/>
              </a:gdLst>
              <a:ahLst/>
              <a:cxnLst>
                <a:cxn ang="0">
                  <a:pos x="connsiteX0" y="connsiteY0"/>
                </a:cxn>
                <a:cxn ang="0">
                  <a:pos x="connsiteX1" y="connsiteY1"/>
                </a:cxn>
                <a:cxn ang="0">
                  <a:pos x="connsiteX2" y="connsiteY2"/>
                </a:cxn>
              </a:cxnLst>
              <a:rect l="l" t="t" r="r" b="b"/>
              <a:pathLst>
                <a:path w="413046" h="245265">
                  <a:moveTo>
                    <a:pt x="413046" y="0"/>
                  </a:moveTo>
                  <a:lnTo>
                    <a:pt x="257077" y="245265"/>
                  </a:lnTo>
                  <a:lnTo>
                    <a:pt x="0" y="245265"/>
                  </a:lnTo>
                </a:path>
              </a:pathLst>
            </a:custGeom>
            <a:noFill/>
            <a:ln w="9525" cap="sq">
              <a:solidFill>
                <a:srgbClr val="00423B"/>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Hexagon 32">
              <a:extLst>
                <a:ext uri="{FF2B5EF4-FFF2-40B4-BE49-F238E27FC236}">
                  <a16:creationId xmlns:a16="http://schemas.microsoft.com/office/drawing/2014/main" id="{A1B834B2-5D29-4398-85EF-B67B383E6216}"/>
                </a:ext>
              </a:extLst>
            </p:cNvPr>
            <p:cNvSpPr/>
            <p:nvPr/>
          </p:nvSpPr>
          <p:spPr bwMode="auto">
            <a:xfrm rot="20181079">
              <a:off x="7275531" y="1549662"/>
              <a:ext cx="155969" cy="245265"/>
            </a:xfrm>
            <a:custGeom>
              <a:avLst/>
              <a:gdLst>
                <a:gd name="connsiteX0" fmla="*/ 0 w 569015"/>
                <a:gd name="connsiteY0" fmla="*/ 245265 h 490530"/>
                <a:gd name="connsiteX1" fmla="*/ 155969 w 569015"/>
                <a:gd name="connsiteY1" fmla="*/ 0 h 490530"/>
                <a:gd name="connsiteX2" fmla="*/ 413046 w 569015"/>
                <a:gd name="connsiteY2" fmla="*/ 0 h 490530"/>
                <a:gd name="connsiteX3" fmla="*/ 569015 w 569015"/>
                <a:gd name="connsiteY3" fmla="*/ 245265 h 490530"/>
                <a:gd name="connsiteX4" fmla="*/ 413046 w 569015"/>
                <a:gd name="connsiteY4" fmla="*/ 490530 h 490530"/>
                <a:gd name="connsiteX5" fmla="*/ 155969 w 569015"/>
                <a:gd name="connsiteY5" fmla="*/ 490530 h 490530"/>
                <a:gd name="connsiteX6" fmla="*/ 0 w 569015"/>
                <a:gd name="connsiteY6" fmla="*/ 245265 h 490530"/>
                <a:gd name="connsiteX0" fmla="*/ 413046 w 569015"/>
                <a:gd name="connsiteY0" fmla="*/ 0 h 490530"/>
                <a:gd name="connsiteX1" fmla="*/ 569015 w 569015"/>
                <a:gd name="connsiteY1" fmla="*/ 245265 h 490530"/>
                <a:gd name="connsiteX2" fmla="*/ 413046 w 569015"/>
                <a:gd name="connsiteY2" fmla="*/ 490530 h 490530"/>
                <a:gd name="connsiteX3" fmla="*/ 155969 w 569015"/>
                <a:gd name="connsiteY3" fmla="*/ 490530 h 490530"/>
                <a:gd name="connsiteX4" fmla="*/ 0 w 569015"/>
                <a:gd name="connsiteY4" fmla="*/ 245265 h 490530"/>
                <a:gd name="connsiteX5" fmla="*/ 155969 w 569015"/>
                <a:gd name="connsiteY5" fmla="*/ 0 h 490530"/>
                <a:gd name="connsiteX6" fmla="*/ 504486 w 569015"/>
                <a:gd name="connsiteY6" fmla="*/ 91440 h 490530"/>
                <a:gd name="connsiteX0" fmla="*/ 413046 w 569015"/>
                <a:gd name="connsiteY0" fmla="*/ 0 h 490530"/>
                <a:gd name="connsiteX1" fmla="*/ 569015 w 569015"/>
                <a:gd name="connsiteY1" fmla="*/ 245265 h 490530"/>
                <a:gd name="connsiteX2" fmla="*/ 413046 w 569015"/>
                <a:gd name="connsiteY2" fmla="*/ 490530 h 490530"/>
                <a:gd name="connsiteX3" fmla="*/ 155969 w 569015"/>
                <a:gd name="connsiteY3" fmla="*/ 490530 h 490530"/>
                <a:gd name="connsiteX4" fmla="*/ 0 w 569015"/>
                <a:gd name="connsiteY4" fmla="*/ 245265 h 490530"/>
                <a:gd name="connsiteX5" fmla="*/ 155969 w 569015"/>
                <a:gd name="connsiteY5" fmla="*/ 0 h 490530"/>
                <a:gd name="connsiteX0" fmla="*/ 413046 w 569015"/>
                <a:gd name="connsiteY0" fmla="*/ 0 h 490530"/>
                <a:gd name="connsiteX1" fmla="*/ 569015 w 569015"/>
                <a:gd name="connsiteY1" fmla="*/ 245265 h 490530"/>
                <a:gd name="connsiteX2" fmla="*/ 413046 w 569015"/>
                <a:gd name="connsiteY2" fmla="*/ 490530 h 490530"/>
                <a:gd name="connsiteX3" fmla="*/ 155969 w 569015"/>
                <a:gd name="connsiteY3" fmla="*/ 490530 h 490530"/>
                <a:gd name="connsiteX4" fmla="*/ 0 w 569015"/>
                <a:gd name="connsiteY4" fmla="*/ 245265 h 490530"/>
                <a:gd name="connsiteX0" fmla="*/ 569015 w 569015"/>
                <a:gd name="connsiteY0" fmla="*/ 0 h 245265"/>
                <a:gd name="connsiteX1" fmla="*/ 413046 w 569015"/>
                <a:gd name="connsiteY1" fmla="*/ 245265 h 245265"/>
                <a:gd name="connsiteX2" fmla="*/ 155969 w 569015"/>
                <a:gd name="connsiteY2" fmla="*/ 245265 h 245265"/>
                <a:gd name="connsiteX3" fmla="*/ 0 w 569015"/>
                <a:gd name="connsiteY3" fmla="*/ 0 h 245265"/>
                <a:gd name="connsiteX0" fmla="*/ 413046 w 413046"/>
                <a:gd name="connsiteY0" fmla="*/ 245265 h 245265"/>
                <a:gd name="connsiteX1" fmla="*/ 155969 w 413046"/>
                <a:gd name="connsiteY1" fmla="*/ 245265 h 245265"/>
                <a:gd name="connsiteX2" fmla="*/ 0 w 413046"/>
                <a:gd name="connsiteY2" fmla="*/ 0 h 245265"/>
                <a:gd name="connsiteX0" fmla="*/ 155969 w 155969"/>
                <a:gd name="connsiteY0" fmla="*/ 245265 h 245265"/>
                <a:gd name="connsiteX1" fmla="*/ 0 w 155969"/>
                <a:gd name="connsiteY1" fmla="*/ 0 h 245265"/>
              </a:gdLst>
              <a:ahLst/>
              <a:cxnLst>
                <a:cxn ang="0">
                  <a:pos x="connsiteX0" y="connsiteY0"/>
                </a:cxn>
                <a:cxn ang="0">
                  <a:pos x="connsiteX1" y="connsiteY1"/>
                </a:cxn>
              </a:cxnLst>
              <a:rect l="l" t="t" r="r" b="b"/>
              <a:pathLst>
                <a:path w="155969" h="245265">
                  <a:moveTo>
                    <a:pt x="155969" y="245265"/>
                  </a:moveTo>
                  <a:lnTo>
                    <a:pt x="0" y="0"/>
                  </a:lnTo>
                </a:path>
              </a:pathLst>
            </a:custGeom>
            <a:noFill/>
            <a:ln w="9525" cap="sq">
              <a:solidFill>
                <a:srgbClr val="00423B"/>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5" name="keyboard_3">
            <a:extLst>
              <a:ext uri="{FF2B5EF4-FFF2-40B4-BE49-F238E27FC236}">
                <a16:creationId xmlns:a16="http://schemas.microsoft.com/office/drawing/2014/main" id="{930E3B97-1A09-4B44-B96F-9EACA36761E6}"/>
              </a:ext>
              <a:ext uri="{C183D7F6-B498-43B3-948B-1728B52AA6E4}">
                <adec:decorative xmlns:adec="http://schemas.microsoft.com/office/drawing/2017/decorative" val="1"/>
              </a:ext>
            </a:extLst>
          </p:cNvPr>
          <p:cNvSpPr>
            <a:spLocks noChangeAspect="1" noEditPoints="1"/>
          </p:cNvSpPr>
          <p:nvPr/>
        </p:nvSpPr>
        <p:spPr bwMode="auto">
          <a:xfrm>
            <a:off x="8071785" y="1661063"/>
            <a:ext cx="578208" cy="431674"/>
          </a:xfrm>
          <a:custGeom>
            <a:avLst/>
            <a:gdLst>
              <a:gd name="T0" fmla="*/ 231 w 319"/>
              <a:gd name="T1" fmla="*/ 69 h 238"/>
              <a:gd name="T2" fmla="*/ 231 w 319"/>
              <a:gd name="T3" fmla="*/ 29 h 238"/>
              <a:gd name="T4" fmla="*/ 260 w 319"/>
              <a:gd name="T5" fmla="*/ 0 h 238"/>
              <a:gd name="T6" fmla="*/ 289 w 319"/>
              <a:gd name="T7" fmla="*/ 0 h 238"/>
              <a:gd name="T8" fmla="*/ 319 w 319"/>
              <a:gd name="T9" fmla="*/ 29 h 238"/>
              <a:gd name="T10" fmla="*/ 319 w 319"/>
              <a:gd name="T11" fmla="*/ 69 h 238"/>
              <a:gd name="T12" fmla="*/ 319 w 319"/>
              <a:gd name="T13" fmla="*/ 85 h 238"/>
              <a:gd name="T14" fmla="*/ 275 w 319"/>
              <a:gd name="T15" fmla="*/ 129 h 238"/>
              <a:gd name="T16" fmla="*/ 275 w 319"/>
              <a:gd name="T17" fmla="*/ 129 h 238"/>
              <a:gd name="T18" fmla="*/ 231 w 319"/>
              <a:gd name="T19" fmla="*/ 85 h 238"/>
              <a:gd name="T20" fmla="*/ 231 w 319"/>
              <a:gd name="T21" fmla="*/ 69 h 238"/>
              <a:gd name="T22" fmla="*/ 275 w 319"/>
              <a:gd name="T23" fmla="*/ 0 h 238"/>
              <a:gd name="T24" fmla="*/ 275 w 319"/>
              <a:gd name="T25" fmla="*/ 43 h 238"/>
              <a:gd name="T26" fmla="*/ 231 w 319"/>
              <a:gd name="T27" fmla="*/ 68 h 238"/>
              <a:gd name="T28" fmla="*/ 13 w 319"/>
              <a:gd name="T29" fmla="*/ 68 h 238"/>
              <a:gd name="T30" fmla="*/ 0 w 319"/>
              <a:gd name="T31" fmla="*/ 81 h 238"/>
              <a:gd name="T32" fmla="*/ 0 w 319"/>
              <a:gd name="T33" fmla="*/ 225 h 238"/>
              <a:gd name="T34" fmla="*/ 13 w 319"/>
              <a:gd name="T35" fmla="*/ 238 h 238"/>
              <a:gd name="T36" fmla="*/ 282 w 319"/>
              <a:gd name="T37" fmla="*/ 238 h 238"/>
              <a:gd name="T38" fmla="*/ 295 w 319"/>
              <a:gd name="T39" fmla="*/ 225 h 238"/>
              <a:gd name="T40" fmla="*/ 295 w 319"/>
              <a:gd name="T41" fmla="*/ 127 h 238"/>
              <a:gd name="T42" fmla="*/ 39 w 319"/>
              <a:gd name="T43" fmla="*/ 192 h 238"/>
              <a:gd name="T44" fmla="*/ 66 w 319"/>
              <a:gd name="T45" fmla="*/ 192 h 238"/>
              <a:gd name="T46" fmla="*/ 102 w 319"/>
              <a:gd name="T47" fmla="*/ 192 h 238"/>
              <a:gd name="T48" fmla="*/ 193 w 319"/>
              <a:gd name="T49" fmla="*/ 192 h 238"/>
              <a:gd name="T50" fmla="*/ 228 w 319"/>
              <a:gd name="T51" fmla="*/ 192 h 238"/>
              <a:gd name="T52" fmla="*/ 258 w 319"/>
              <a:gd name="T53" fmla="*/ 192 h 238"/>
              <a:gd name="T54" fmla="*/ 39 w 319"/>
              <a:gd name="T55" fmla="*/ 149 h 238"/>
              <a:gd name="T56" fmla="*/ 66 w 319"/>
              <a:gd name="T57" fmla="*/ 149 h 238"/>
              <a:gd name="T58" fmla="*/ 228 w 319"/>
              <a:gd name="T59" fmla="*/ 149 h 238"/>
              <a:gd name="T60" fmla="*/ 258 w 319"/>
              <a:gd name="T61" fmla="*/ 149 h 238"/>
              <a:gd name="T62" fmla="*/ 39 w 319"/>
              <a:gd name="T63" fmla="*/ 106 h 238"/>
              <a:gd name="T64" fmla="*/ 46 w 319"/>
              <a:gd name="T65" fmla="*/ 106 h 238"/>
              <a:gd name="T66" fmla="*/ 81 w 319"/>
              <a:gd name="T67" fmla="*/ 106 h 238"/>
              <a:gd name="T68" fmla="*/ 88 w 319"/>
              <a:gd name="T69" fmla="*/ 106 h 238"/>
              <a:gd name="T70" fmla="*/ 123 w 319"/>
              <a:gd name="T71" fmla="*/ 106 h 238"/>
              <a:gd name="T72" fmla="*/ 129 w 319"/>
              <a:gd name="T73" fmla="*/ 106 h 238"/>
              <a:gd name="T74" fmla="*/ 165 w 319"/>
              <a:gd name="T75" fmla="*/ 106 h 238"/>
              <a:gd name="T76" fmla="*/ 171 w 319"/>
              <a:gd name="T77" fmla="*/ 106 h 238"/>
              <a:gd name="T78" fmla="*/ 206 w 319"/>
              <a:gd name="T79" fmla="*/ 106 h 238"/>
              <a:gd name="T80" fmla="*/ 213 w 319"/>
              <a:gd name="T81" fmla="*/ 106 h 238"/>
              <a:gd name="T82" fmla="*/ 102 w 319"/>
              <a:gd name="T83" fmla="*/ 149 h 238"/>
              <a:gd name="T84" fmla="*/ 108 w 319"/>
              <a:gd name="T85" fmla="*/ 149 h 238"/>
              <a:gd name="T86" fmla="*/ 144 w 319"/>
              <a:gd name="T87" fmla="*/ 149 h 238"/>
              <a:gd name="T88" fmla="*/ 150 w 319"/>
              <a:gd name="T89" fmla="*/ 149 h 238"/>
              <a:gd name="T90" fmla="*/ 186 w 319"/>
              <a:gd name="T91" fmla="*/ 149 h 238"/>
              <a:gd name="T92" fmla="*/ 193 w 319"/>
              <a:gd name="T93" fmla="*/ 14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9" h="238">
                <a:moveTo>
                  <a:pt x="231" y="69"/>
                </a:moveTo>
                <a:cubicBezTo>
                  <a:pt x="231" y="29"/>
                  <a:pt x="231" y="29"/>
                  <a:pt x="231" y="29"/>
                </a:cubicBezTo>
                <a:cubicBezTo>
                  <a:pt x="231" y="13"/>
                  <a:pt x="244" y="0"/>
                  <a:pt x="260" y="0"/>
                </a:cubicBezTo>
                <a:cubicBezTo>
                  <a:pt x="289" y="0"/>
                  <a:pt x="289" y="0"/>
                  <a:pt x="289" y="0"/>
                </a:cubicBezTo>
                <a:cubicBezTo>
                  <a:pt x="305" y="0"/>
                  <a:pt x="319" y="13"/>
                  <a:pt x="319" y="29"/>
                </a:cubicBezTo>
                <a:cubicBezTo>
                  <a:pt x="319" y="69"/>
                  <a:pt x="319" y="69"/>
                  <a:pt x="319" y="69"/>
                </a:cubicBezTo>
                <a:cubicBezTo>
                  <a:pt x="319" y="85"/>
                  <a:pt x="319" y="85"/>
                  <a:pt x="319" y="85"/>
                </a:cubicBezTo>
                <a:cubicBezTo>
                  <a:pt x="319" y="109"/>
                  <a:pt x="299" y="129"/>
                  <a:pt x="275" y="129"/>
                </a:cubicBezTo>
                <a:cubicBezTo>
                  <a:pt x="275" y="129"/>
                  <a:pt x="275" y="129"/>
                  <a:pt x="275" y="129"/>
                </a:cubicBezTo>
                <a:cubicBezTo>
                  <a:pt x="251" y="129"/>
                  <a:pt x="231" y="109"/>
                  <a:pt x="231" y="85"/>
                </a:cubicBezTo>
                <a:lnTo>
                  <a:pt x="231" y="69"/>
                </a:lnTo>
                <a:close/>
                <a:moveTo>
                  <a:pt x="275" y="0"/>
                </a:moveTo>
                <a:cubicBezTo>
                  <a:pt x="275" y="43"/>
                  <a:pt x="275" y="43"/>
                  <a:pt x="275" y="43"/>
                </a:cubicBezTo>
                <a:moveTo>
                  <a:pt x="231" y="68"/>
                </a:moveTo>
                <a:cubicBezTo>
                  <a:pt x="13" y="68"/>
                  <a:pt x="13" y="68"/>
                  <a:pt x="13" y="68"/>
                </a:cubicBezTo>
                <a:cubicBezTo>
                  <a:pt x="6" y="68"/>
                  <a:pt x="0" y="74"/>
                  <a:pt x="0" y="81"/>
                </a:cubicBezTo>
                <a:cubicBezTo>
                  <a:pt x="0" y="225"/>
                  <a:pt x="0" y="225"/>
                  <a:pt x="0" y="225"/>
                </a:cubicBezTo>
                <a:cubicBezTo>
                  <a:pt x="0" y="232"/>
                  <a:pt x="6" y="238"/>
                  <a:pt x="13" y="238"/>
                </a:cubicBezTo>
                <a:cubicBezTo>
                  <a:pt x="282" y="238"/>
                  <a:pt x="282" y="238"/>
                  <a:pt x="282" y="238"/>
                </a:cubicBezTo>
                <a:cubicBezTo>
                  <a:pt x="289" y="238"/>
                  <a:pt x="295" y="232"/>
                  <a:pt x="295" y="225"/>
                </a:cubicBezTo>
                <a:cubicBezTo>
                  <a:pt x="295" y="127"/>
                  <a:pt x="295" y="127"/>
                  <a:pt x="295" y="127"/>
                </a:cubicBezTo>
                <a:moveTo>
                  <a:pt x="39" y="192"/>
                </a:moveTo>
                <a:cubicBezTo>
                  <a:pt x="66" y="192"/>
                  <a:pt x="66" y="192"/>
                  <a:pt x="66" y="192"/>
                </a:cubicBezTo>
                <a:moveTo>
                  <a:pt x="102" y="192"/>
                </a:moveTo>
                <a:cubicBezTo>
                  <a:pt x="193" y="192"/>
                  <a:pt x="193" y="192"/>
                  <a:pt x="193" y="192"/>
                </a:cubicBezTo>
                <a:moveTo>
                  <a:pt x="228" y="192"/>
                </a:moveTo>
                <a:cubicBezTo>
                  <a:pt x="228" y="192"/>
                  <a:pt x="256" y="192"/>
                  <a:pt x="258" y="192"/>
                </a:cubicBezTo>
                <a:moveTo>
                  <a:pt x="39" y="149"/>
                </a:moveTo>
                <a:cubicBezTo>
                  <a:pt x="66" y="149"/>
                  <a:pt x="66" y="149"/>
                  <a:pt x="66" y="149"/>
                </a:cubicBezTo>
                <a:moveTo>
                  <a:pt x="228" y="149"/>
                </a:moveTo>
                <a:cubicBezTo>
                  <a:pt x="258" y="149"/>
                  <a:pt x="258" y="149"/>
                  <a:pt x="258" y="149"/>
                </a:cubicBezTo>
                <a:moveTo>
                  <a:pt x="39" y="106"/>
                </a:moveTo>
                <a:cubicBezTo>
                  <a:pt x="46" y="106"/>
                  <a:pt x="46" y="106"/>
                  <a:pt x="46" y="106"/>
                </a:cubicBezTo>
                <a:moveTo>
                  <a:pt x="81" y="106"/>
                </a:moveTo>
                <a:cubicBezTo>
                  <a:pt x="88" y="106"/>
                  <a:pt x="88" y="106"/>
                  <a:pt x="88" y="106"/>
                </a:cubicBezTo>
                <a:moveTo>
                  <a:pt x="123" y="106"/>
                </a:moveTo>
                <a:cubicBezTo>
                  <a:pt x="129" y="106"/>
                  <a:pt x="129" y="106"/>
                  <a:pt x="129" y="106"/>
                </a:cubicBezTo>
                <a:moveTo>
                  <a:pt x="165" y="106"/>
                </a:moveTo>
                <a:cubicBezTo>
                  <a:pt x="171" y="106"/>
                  <a:pt x="171" y="106"/>
                  <a:pt x="171" y="106"/>
                </a:cubicBezTo>
                <a:moveTo>
                  <a:pt x="206" y="106"/>
                </a:moveTo>
                <a:cubicBezTo>
                  <a:pt x="213" y="106"/>
                  <a:pt x="213" y="106"/>
                  <a:pt x="213" y="106"/>
                </a:cubicBezTo>
                <a:moveTo>
                  <a:pt x="102" y="149"/>
                </a:moveTo>
                <a:cubicBezTo>
                  <a:pt x="108" y="149"/>
                  <a:pt x="108" y="149"/>
                  <a:pt x="108" y="149"/>
                </a:cubicBezTo>
                <a:moveTo>
                  <a:pt x="144" y="149"/>
                </a:moveTo>
                <a:cubicBezTo>
                  <a:pt x="150" y="149"/>
                  <a:pt x="150" y="149"/>
                  <a:pt x="150" y="149"/>
                </a:cubicBezTo>
                <a:moveTo>
                  <a:pt x="186" y="149"/>
                </a:moveTo>
                <a:cubicBezTo>
                  <a:pt x="193" y="149"/>
                  <a:pt x="193" y="149"/>
                  <a:pt x="193" y="149"/>
                </a:cubicBezTo>
              </a:path>
            </a:pathLst>
          </a:custGeom>
          <a:noFill/>
          <a:ln w="9525" cap="sq">
            <a:solidFill>
              <a:srgbClr val="00423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star_2">
            <a:extLst>
              <a:ext uri="{FF2B5EF4-FFF2-40B4-BE49-F238E27FC236}">
                <a16:creationId xmlns:a16="http://schemas.microsoft.com/office/drawing/2014/main" id="{E8BA928C-7CA7-46FD-9B2B-119252182F5D}"/>
              </a:ext>
              <a:ext uri="{C183D7F6-B498-43B3-948B-1728B52AA6E4}">
                <adec:decorative xmlns:adec="http://schemas.microsoft.com/office/drawing/2017/decorative" val="1"/>
              </a:ext>
            </a:extLst>
          </p:cNvPr>
          <p:cNvSpPr>
            <a:spLocks noChangeAspect="1" noEditPoints="1"/>
          </p:cNvSpPr>
          <p:nvPr/>
        </p:nvSpPr>
        <p:spPr bwMode="auto">
          <a:xfrm>
            <a:off x="4321909" y="1654286"/>
            <a:ext cx="509230" cy="481581"/>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9525" cap="sq">
            <a:solidFill>
              <a:srgbClr val="00423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Ribbon2_F19B">
            <a:extLst>
              <a:ext uri="{FF2B5EF4-FFF2-40B4-BE49-F238E27FC236}">
                <a16:creationId xmlns:a16="http://schemas.microsoft.com/office/drawing/2014/main" id="{D74EF255-7E3A-4A4E-9CD2-D2D8DDCB8644}"/>
              </a:ext>
              <a:ext uri="{C183D7F6-B498-43B3-948B-1728B52AA6E4}">
                <adec:decorative xmlns:adec="http://schemas.microsoft.com/office/drawing/2017/decorative" val="1"/>
              </a:ext>
            </a:extLst>
          </p:cNvPr>
          <p:cNvSpPr>
            <a:spLocks noChangeAspect="1" noEditPoints="1"/>
          </p:cNvSpPr>
          <p:nvPr/>
        </p:nvSpPr>
        <p:spPr bwMode="auto">
          <a:xfrm>
            <a:off x="8161575" y="4040405"/>
            <a:ext cx="410669" cy="575165"/>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9525" cap="sq">
            <a:solidFill>
              <a:srgbClr val="00423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ooter Placeholder 2">
            <a:extLst>
              <a:ext uri="{FF2B5EF4-FFF2-40B4-BE49-F238E27FC236}">
                <a16:creationId xmlns:a16="http://schemas.microsoft.com/office/drawing/2014/main" id="{EE15933F-1C1E-4892-86DB-00C4EE4374AA}"/>
              </a:ext>
            </a:extLst>
          </p:cNvPr>
          <p:cNvSpPr>
            <a:spLocks noGrp="1"/>
          </p:cNvSpPr>
          <p:nvPr>
            <p:ph type="ftr" sz="quarter" idx="10"/>
          </p:nvPr>
        </p:nvSpPr>
        <p:spPr>
          <a:xfrm>
            <a:off x="4038600" y="6631852"/>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 - Internal Use Only</a:t>
            </a:r>
          </a:p>
        </p:txBody>
      </p:sp>
      <p:sp>
        <p:nvSpPr>
          <p:cNvPr id="33" name="Slide Number Placeholder 5">
            <a:extLst>
              <a:ext uri="{FF2B5EF4-FFF2-40B4-BE49-F238E27FC236}">
                <a16:creationId xmlns:a16="http://schemas.microsoft.com/office/drawing/2014/main" id="{34D86721-0524-402A-981C-4060B37B1767}"/>
              </a:ext>
            </a:extLst>
          </p:cNvPr>
          <p:cNvSpPr>
            <a:spLocks noGrp="1"/>
          </p:cNvSpPr>
          <p:nvPr>
            <p:ph type="sldNum" sz="quarter" idx="11"/>
          </p:nvPr>
        </p:nvSpPr>
        <p:spPr>
          <a:xfrm>
            <a:off x="11643614" y="6631852"/>
            <a:ext cx="2159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435EBD8-2B4E-460A-B166-558D15DA4B06}"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3860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C16C81F5-C6ED-4289-906A-0C3ACF081D7B}"/>
              </a:ext>
              <a:ext uri="{C183D7F6-B498-43B3-948B-1728B52AA6E4}">
                <adec:decorative xmlns:adec="http://schemas.microsoft.com/office/drawing/2017/decorative" val="1"/>
              </a:ext>
            </a:extLst>
          </p:cNvPr>
          <p:cNvPicPr>
            <a:picLocks noChangeAspect="1"/>
          </p:cNvPicPr>
          <p:nvPr/>
        </p:nvPicPr>
        <p:blipFill rotWithShape="1">
          <a:blip r:embed="rId3"/>
          <a:srcRect l="61943" r="350"/>
          <a:stretch/>
        </p:blipFill>
        <p:spPr>
          <a:xfrm>
            <a:off x="0" y="1"/>
            <a:ext cx="4597400" cy="6857999"/>
          </a:xfrm>
          <a:prstGeom prst="rect">
            <a:avLst/>
          </a:prstGeom>
        </p:spPr>
      </p:pic>
      <p:sp>
        <p:nvSpPr>
          <p:cNvPr id="56" name="Title 55">
            <a:extLst>
              <a:ext uri="{FF2B5EF4-FFF2-40B4-BE49-F238E27FC236}">
                <a16:creationId xmlns:a16="http://schemas.microsoft.com/office/drawing/2014/main" id="{E056120D-A7F3-4DED-8C38-DCF499828647}"/>
              </a:ext>
            </a:extLst>
          </p:cNvPr>
          <p:cNvSpPr txBox="1">
            <a:spLocks noGrp="1"/>
          </p:cNvSpPr>
          <p:nvPr>
            <p:ph type="title" idx="4294967295"/>
          </p:nvPr>
        </p:nvSpPr>
        <p:spPr>
          <a:xfrm>
            <a:off x="575770" y="434366"/>
            <a:ext cx="3290676" cy="73866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00">
              <a:spcBef>
                <a:spcPts val="0"/>
              </a:spcBef>
              <a:defRPr/>
            </a:pPr>
            <a:r>
              <a:rPr kumimoji="0" lang="en-US" sz="2400" b="0" i="0" u="none" strike="noStrike" kern="1200" cap="none" spc="0" normalizeH="0" baseline="0" noProof="0">
                <a:ln>
                  <a:noFill/>
                </a:ln>
                <a:solidFill>
                  <a:schemeClr val="tx1"/>
                </a:solidFill>
                <a:effectLst/>
                <a:uLnTx/>
                <a:uFillTx/>
                <a:latin typeface="+mj-lt"/>
                <a:ea typeface="+mn-ea"/>
                <a:cs typeface="+mn-cs"/>
              </a:rPr>
              <a:t>Sustainable Smart Buildings </a:t>
            </a:r>
            <a:r>
              <a:rPr lang="en-US" sz="2400" spc="0">
                <a:ln>
                  <a:noFill/>
                </a:ln>
                <a:solidFill>
                  <a:schemeClr val="tx1"/>
                </a:solidFill>
                <a:cs typeface="+mn-cs"/>
              </a:rPr>
              <a:t>Hackathon </a:t>
            </a:r>
            <a:endParaRPr kumimoji="0" lang="en-US" sz="2400" b="0" i="0" u="none" strike="noStrike" kern="1200" cap="none" spc="0" normalizeH="0" baseline="0" noProof="0">
              <a:ln>
                <a:noFill/>
              </a:ln>
              <a:solidFill>
                <a:schemeClr val="tx1"/>
              </a:solidFill>
              <a:effectLst/>
              <a:uLnTx/>
              <a:uFillTx/>
              <a:latin typeface="+mj-lt"/>
              <a:ea typeface="+mn-ea"/>
              <a:cs typeface="+mn-cs"/>
            </a:endParaRPr>
          </a:p>
        </p:txBody>
      </p:sp>
      <p:sp>
        <p:nvSpPr>
          <p:cNvPr id="64" name="TextBox 63">
            <a:extLst>
              <a:ext uri="{FF2B5EF4-FFF2-40B4-BE49-F238E27FC236}">
                <a16:creationId xmlns:a16="http://schemas.microsoft.com/office/drawing/2014/main" id="{9C4E4BB1-AEE8-432D-9AD5-AD71F758D0DE}"/>
              </a:ext>
            </a:extLst>
          </p:cNvPr>
          <p:cNvSpPr txBox="1"/>
          <p:nvPr/>
        </p:nvSpPr>
        <p:spPr>
          <a:xfrm>
            <a:off x="575770" y="1410766"/>
            <a:ext cx="3139887"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Segoe UI Semibold"/>
                <a:ea typeface="+mn-ea"/>
                <a:cs typeface="+mn-cs"/>
              </a:rPr>
              <a:t>Help shape the future of sustainable buildings technology</a:t>
            </a: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7" name="target_2" title="Icon of a target with an arrow hitting the bullseye">
            <a:extLst>
              <a:ext uri="{FF2B5EF4-FFF2-40B4-BE49-F238E27FC236}">
                <a16:creationId xmlns:a16="http://schemas.microsoft.com/office/drawing/2014/main" id="{3BD74381-5F78-4681-9B5B-4AE550E6B750}"/>
              </a:ext>
            </a:extLst>
          </p:cNvPr>
          <p:cNvSpPr>
            <a:spLocks noChangeAspect="1" noEditPoints="1"/>
          </p:cNvSpPr>
          <p:nvPr/>
        </p:nvSpPr>
        <p:spPr bwMode="auto">
          <a:xfrm>
            <a:off x="575770" y="2385415"/>
            <a:ext cx="247400" cy="248985"/>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PageEdit_EFB8" title="Icon of a document with a pencil on top of it">
            <a:extLst>
              <a:ext uri="{FF2B5EF4-FFF2-40B4-BE49-F238E27FC236}">
                <a16:creationId xmlns:a16="http://schemas.microsoft.com/office/drawing/2014/main" id="{008B1543-94D9-4721-9EEC-0ECA38CCE67E}"/>
              </a:ext>
            </a:extLst>
          </p:cNvPr>
          <p:cNvSpPr>
            <a:spLocks noChangeAspect="1" noEditPoints="1"/>
          </p:cNvSpPr>
          <p:nvPr/>
        </p:nvSpPr>
        <p:spPr bwMode="auto">
          <a:xfrm>
            <a:off x="575770" y="4303962"/>
            <a:ext cx="233654" cy="22642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78FDC524-E81C-42AA-9D9B-C3CAD9ACAA3E}"/>
              </a:ext>
            </a:extLst>
          </p:cNvPr>
          <p:cNvSpPr/>
          <p:nvPr/>
        </p:nvSpPr>
        <p:spPr>
          <a:xfrm>
            <a:off x="952500" y="4303962"/>
            <a:ext cx="2922376" cy="738664"/>
          </a:xfrm>
          <a:prstGeom prst="rect">
            <a:avLst/>
          </a:prstGeom>
        </p:spPr>
        <p:txBody>
          <a:bodyPr wrap="square" lIns="0" tIns="0" rIns="0" bIns="0" anchor="t">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Hackathon resources</a:t>
            </a:r>
          </a:p>
          <a:p>
            <a:pPr marL="288925" marR="0" lvl="0" indent="-174625"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0E5D0"/>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SharePoint site</a:t>
            </a:r>
            <a:endParaRPr kumimoji="0" lang="en-US" sz="1200" b="0" i="0" u="none" strike="noStrike" kern="1200" cap="none" spc="0" normalizeH="0" baseline="0" noProof="0">
              <a:ln>
                <a:noFill/>
              </a:ln>
              <a:solidFill>
                <a:srgbClr val="30E5D0"/>
              </a:solidFill>
              <a:effectLst/>
              <a:uLnTx/>
              <a:uFillTx/>
              <a:latin typeface="Segoe UI"/>
              <a:ea typeface="+mn-ea"/>
              <a:cs typeface="+mn-cs"/>
            </a:endParaRPr>
          </a:p>
          <a:p>
            <a:pPr marL="288925" marR="0" lvl="0" indent="-174625"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0E5D0"/>
                </a:solidFill>
                <a:effectLst/>
                <a:uLnTx/>
                <a:uFillTx/>
                <a:latin typeface="Segoe UI"/>
                <a:ea typeface="+mn-ea"/>
                <a:cs typeface="+mn-cs"/>
                <a:hlinkClick r:id="rId5"/>
              </a:rPr>
              <a:t>Sustainable Smart Buildings Hack FAQ </a:t>
            </a:r>
            <a:endParaRPr kumimoji="0" lang="en-US" sz="1200" b="0" i="0" u="none" strike="noStrike" kern="1200" cap="none" spc="0" normalizeH="0" baseline="0" noProof="0">
              <a:ln>
                <a:noFill/>
              </a:ln>
              <a:solidFill>
                <a:srgbClr val="000000"/>
              </a:solidFill>
              <a:effectLst/>
              <a:highlight>
                <a:srgbClr val="FFFF00"/>
              </a:highlight>
              <a:uLnTx/>
              <a:uFillTx/>
              <a:latin typeface="Segoe UI"/>
              <a:ea typeface="+mn-ea"/>
              <a:cs typeface="+mn-cs"/>
              <a:hlinkClick r:id="rId6">
                <a:extLst>
                  <a:ext uri="{A12FA001-AC4F-418D-AE19-62706E023703}">
                    <ahyp:hlinkClr xmlns:ahyp="http://schemas.microsoft.com/office/drawing/2018/hyperlinkcolor" val="tx"/>
                  </a:ext>
                </a:extLst>
              </a:hlinkClick>
            </a:endParaRPr>
          </a:p>
        </p:txBody>
      </p:sp>
      <p:sp>
        <p:nvSpPr>
          <p:cNvPr id="74" name="TextBox 73">
            <a:hlinkClick r:id="rId7"/>
            <a:extLst>
              <a:ext uri="{FF2B5EF4-FFF2-40B4-BE49-F238E27FC236}">
                <a16:creationId xmlns:a16="http://schemas.microsoft.com/office/drawing/2014/main" id="{ED80F683-66DD-44F2-8CDB-D8129FD2F505}"/>
              </a:ext>
            </a:extLst>
          </p:cNvPr>
          <p:cNvSpPr txBox="1"/>
          <p:nvPr/>
        </p:nvSpPr>
        <p:spPr>
          <a:xfrm>
            <a:off x="1063450" y="5693572"/>
            <a:ext cx="2048867" cy="183127"/>
          </a:xfrm>
          <a:prstGeom prst="rect">
            <a:avLst/>
          </a:prstGeom>
          <a:noFill/>
        </p:spPr>
        <p:txBody>
          <a:bodyPr wrap="square" lIns="0" tIns="0" rIns="0" bIns="0" rtlCol="0">
            <a:sp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IN" sz="1400" b="0" i="0" u="sng" strike="noStrike" kern="1200" cap="none" spc="0" normalizeH="0" baseline="0" noProof="0">
                <a:ln>
                  <a:noFill/>
                </a:ln>
                <a:solidFill>
                  <a:srgbClr val="30E5D0"/>
                </a:solidFill>
                <a:effectLst/>
                <a:uLnTx/>
                <a:uFillTx/>
                <a:latin typeface="Segoe UI Semibold"/>
                <a:ea typeface="+mn-ea"/>
                <a:cs typeface="+mn-cs"/>
                <a:hlinkClick r:id="rId7">
                  <a:extLst>
                    <a:ext uri="{A12FA001-AC4F-418D-AE19-62706E023703}">
                      <ahyp:hlinkClr xmlns:ahyp="http://schemas.microsoft.com/office/drawing/2018/hyperlinkcolor" val="tx"/>
                    </a:ext>
                  </a:extLst>
                </a:hlinkClick>
              </a:rPr>
              <a:t>REGISTRATION SITE</a:t>
            </a:r>
            <a:endParaRPr kumimoji="0" lang="en-US" sz="1400" b="0" i="0" u="none" strike="noStrike" kern="1200" cap="none" spc="0" normalizeH="0" baseline="0" noProof="0">
              <a:ln>
                <a:noFill/>
              </a:ln>
              <a:solidFill>
                <a:srgbClr val="30E5D0"/>
              </a:solidFill>
              <a:effectLst/>
              <a:uLnTx/>
              <a:uFillTx/>
              <a:latin typeface="Segoe UI Semibold"/>
              <a:ea typeface="+mn-ea"/>
              <a:cs typeface="+mn-cs"/>
            </a:endParaRPr>
          </a:p>
        </p:txBody>
      </p:sp>
      <p:grpSp>
        <p:nvGrpSpPr>
          <p:cNvPr id="2" name="Group 1" descr="An arrow shape pointing towards the call out link">
            <a:extLst>
              <a:ext uri="{FF2B5EF4-FFF2-40B4-BE49-F238E27FC236}">
                <a16:creationId xmlns:a16="http://schemas.microsoft.com/office/drawing/2014/main" id="{C5C55C45-E5DF-4F20-BBF5-84916FD76833}"/>
              </a:ext>
            </a:extLst>
          </p:cNvPr>
          <p:cNvGrpSpPr/>
          <p:nvPr/>
        </p:nvGrpSpPr>
        <p:grpSpPr>
          <a:xfrm>
            <a:off x="2772810" y="5672214"/>
            <a:ext cx="457114" cy="225845"/>
            <a:chOff x="2772810" y="5672214"/>
            <a:chExt cx="457114" cy="225845"/>
          </a:xfrm>
        </p:grpSpPr>
        <p:sp>
          <p:nvSpPr>
            <p:cNvPr id="72" name="Graphic 32">
              <a:extLst>
                <a:ext uri="{FF2B5EF4-FFF2-40B4-BE49-F238E27FC236}">
                  <a16:creationId xmlns:a16="http://schemas.microsoft.com/office/drawing/2014/main" id="{C2185838-BCA6-482D-AB10-F516752D37B4}"/>
                </a:ext>
                <a:ext uri="{C183D7F6-B498-43B3-948B-1728B52AA6E4}">
                  <adec:decorative xmlns:adec="http://schemas.microsoft.com/office/drawing/2017/decorative" val="1"/>
                </a:ext>
              </a:extLst>
            </p:cNvPr>
            <p:cNvSpPr/>
            <p:nvPr/>
          </p:nvSpPr>
          <p:spPr>
            <a:xfrm>
              <a:off x="2772810" y="5672214"/>
              <a:ext cx="235214" cy="225845"/>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Graphic 32">
              <a:extLst>
                <a:ext uri="{FF2B5EF4-FFF2-40B4-BE49-F238E27FC236}">
                  <a16:creationId xmlns:a16="http://schemas.microsoft.com/office/drawing/2014/main" id="{C401167C-C258-470E-8452-3A698F590F53}"/>
                </a:ext>
                <a:ext uri="{C183D7F6-B498-43B3-948B-1728B52AA6E4}">
                  <adec:decorative xmlns:adec="http://schemas.microsoft.com/office/drawing/2017/decorative" val="1"/>
                </a:ext>
              </a:extLst>
            </p:cNvPr>
            <p:cNvSpPr/>
            <p:nvPr/>
          </p:nvSpPr>
          <p:spPr>
            <a:xfrm>
              <a:off x="2994710" y="5672214"/>
              <a:ext cx="235214" cy="225845"/>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7" name="Rectangle 46">
            <a:extLst>
              <a:ext uri="{FF2B5EF4-FFF2-40B4-BE49-F238E27FC236}">
                <a16:creationId xmlns:a16="http://schemas.microsoft.com/office/drawing/2014/main" id="{E136355B-CC84-4D60-A281-294D0CE2DB58}"/>
              </a:ext>
            </a:extLst>
          </p:cNvPr>
          <p:cNvSpPr/>
          <p:nvPr/>
        </p:nvSpPr>
        <p:spPr>
          <a:xfrm>
            <a:off x="4851400" y="292322"/>
            <a:ext cx="2192295" cy="253916"/>
          </a:xfrm>
          <a:prstGeom prst="rect">
            <a:avLst/>
          </a:prstGeom>
          <a:solidFill>
            <a:schemeClr val="accent3"/>
          </a:solidFill>
          <a:ln w="3175">
            <a:solidFill>
              <a:schemeClr val="accent3"/>
            </a:solidFill>
          </a:ln>
        </p:spPr>
        <p:txBody>
          <a:bodyPr wrap="square" lIns="91440" tIns="45720" rIns="91440" bIns="4572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EARN ACCREDITION</a:t>
            </a:r>
          </a:p>
        </p:txBody>
      </p:sp>
      <p:sp>
        <p:nvSpPr>
          <p:cNvPr id="114" name="Rectangle 73">
            <a:extLst>
              <a:ext uri="{FF2B5EF4-FFF2-40B4-BE49-F238E27FC236}">
                <a16:creationId xmlns:a16="http://schemas.microsoft.com/office/drawing/2014/main" id="{38A05DEA-8060-414D-A2F6-38AB0EAA44EF}"/>
              </a:ext>
            </a:extLst>
          </p:cNvPr>
          <p:cNvSpPr/>
          <p:nvPr/>
        </p:nvSpPr>
        <p:spPr bwMode="auto">
          <a:xfrm>
            <a:off x="4851400" y="546238"/>
            <a:ext cx="2192295" cy="993002"/>
          </a:xfrm>
          <a:custGeom>
            <a:avLst/>
            <a:gdLst>
              <a:gd name="connsiteX0" fmla="*/ 0 w 2176488"/>
              <a:gd name="connsiteY0" fmla="*/ 0 h 809452"/>
              <a:gd name="connsiteX1" fmla="*/ 2176488 w 2176488"/>
              <a:gd name="connsiteY1" fmla="*/ 0 h 809452"/>
              <a:gd name="connsiteX2" fmla="*/ 2176488 w 2176488"/>
              <a:gd name="connsiteY2" fmla="*/ 809452 h 809452"/>
              <a:gd name="connsiteX3" fmla="*/ 0 w 2176488"/>
              <a:gd name="connsiteY3" fmla="*/ 809452 h 809452"/>
              <a:gd name="connsiteX4" fmla="*/ 0 w 2176488"/>
              <a:gd name="connsiteY4" fmla="*/ 0 h 809452"/>
              <a:gd name="connsiteX0" fmla="*/ 2176488 w 2267928"/>
              <a:gd name="connsiteY0" fmla="*/ 0 h 809452"/>
              <a:gd name="connsiteX1" fmla="*/ 2176488 w 2267928"/>
              <a:gd name="connsiteY1" fmla="*/ 809452 h 809452"/>
              <a:gd name="connsiteX2" fmla="*/ 0 w 2267928"/>
              <a:gd name="connsiteY2" fmla="*/ 809452 h 809452"/>
              <a:gd name="connsiteX3" fmla="*/ 0 w 2267928"/>
              <a:gd name="connsiteY3" fmla="*/ 0 h 809452"/>
              <a:gd name="connsiteX4" fmla="*/ 2267928 w 2267928"/>
              <a:gd name="connsiteY4" fmla="*/ 91440 h 809452"/>
              <a:gd name="connsiteX0" fmla="*/ 2176488 w 2176488"/>
              <a:gd name="connsiteY0" fmla="*/ 0 h 809452"/>
              <a:gd name="connsiteX1" fmla="*/ 2176488 w 2176488"/>
              <a:gd name="connsiteY1" fmla="*/ 809452 h 809452"/>
              <a:gd name="connsiteX2" fmla="*/ 0 w 2176488"/>
              <a:gd name="connsiteY2" fmla="*/ 809452 h 809452"/>
              <a:gd name="connsiteX3" fmla="*/ 0 w 2176488"/>
              <a:gd name="connsiteY3" fmla="*/ 0 h 809452"/>
            </a:gdLst>
            <a:ahLst/>
            <a:cxnLst>
              <a:cxn ang="0">
                <a:pos x="connsiteX0" y="connsiteY0"/>
              </a:cxn>
              <a:cxn ang="0">
                <a:pos x="connsiteX1" y="connsiteY1"/>
              </a:cxn>
              <a:cxn ang="0">
                <a:pos x="connsiteX2" y="connsiteY2"/>
              </a:cxn>
              <a:cxn ang="0">
                <a:pos x="connsiteX3" y="connsiteY3"/>
              </a:cxn>
            </a:cxnLst>
            <a:rect l="l" t="t" r="r" b="b"/>
            <a:pathLst>
              <a:path w="2176488" h="809452">
                <a:moveTo>
                  <a:pt x="2176488" y="0"/>
                </a:moveTo>
                <a:lnTo>
                  <a:pt x="2176488" y="809452"/>
                </a:lnTo>
                <a:lnTo>
                  <a:pt x="0" y="809452"/>
                </a:lnTo>
                <a:lnTo>
                  <a:pt x="0" y="0"/>
                </a:lnTo>
              </a:path>
            </a:pathLst>
          </a:custGeom>
          <a:solidFill>
            <a:srgbClr val="F2F2F2"/>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18872" rIns="9144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mj-lt"/>
                <a:ea typeface="+mn-ea"/>
                <a:cs typeface="Segoe UI" panose="020B0502040204020203" pitchFamily="34" charset="0"/>
              </a:rPr>
              <a:t>Earn a Proctor badge </a:t>
            </a: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 Sustainable Smart Buildings using your data science expertise to mentor teams through a series</a:t>
            </a:r>
            <a:r>
              <a:rPr lang="en-US" sz="1050">
                <a:solidFill>
                  <a:srgbClr val="000000"/>
                </a:solidFill>
                <a:latin typeface="Segoe UI"/>
                <a:cs typeface="Segoe UI" panose="020B0502040204020203" pitchFamily="34" charset="0"/>
              </a:rPr>
              <a:t> of challenges </a:t>
            </a: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on </a:t>
            </a:r>
            <a:r>
              <a:rPr kumimoji="0" lang="en-US" sz="10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September 21-23</a:t>
            </a: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t>
            </a:r>
          </a:p>
        </p:txBody>
      </p:sp>
      <p:sp>
        <p:nvSpPr>
          <p:cNvPr id="144" name="Rectangle 143">
            <a:extLst>
              <a:ext uri="{FF2B5EF4-FFF2-40B4-BE49-F238E27FC236}">
                <a16:creationId xmlns:a16="http://schemas.microsoft.com/office/drawing/2014/main" id="{DE5CFA50-CF27-483F-8EF2-D41283E6FA14}"/>
              </a:ext>
            </a:extLst>
          </p:cNvPr>
          <p:cNvSpPr/>
          <p:nvPr/>
        </p:nvSpPr>
        <p:spPr>
          <a:xfrm>
            <a:off x="7137668" y="292322"/>
            <a:ext cx="2192295" cy="253916"/>
          </a:xfrm>
          <a:prstGeom prst="rect">
            <a:avLst/>
          </a:prstGeom>
          <a:solidFill>
            <a:schemeClr val="accent3"/>
          </a:solidFill>
          <a:ln w="3175">
            <a:solidFill>
              <a:schemeClr val="accent3"/>
            </a:solidFill>
          </a:ln>
        </p:spPr>
        <p:txBody>
          <a:bodyPr wrap="square" lIns="91440" tIns="45720" rIns="91440" bIns="4572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lt"/>
                <a:cs typeface="Segoe UI"/>
              </a:rPr>
              <a:t>BUILD SUSTAINABLE SOLUTIONS</a:t>
            </a:r>
          </a:p>
        </p:txBody>
      </p:sp>
      <p:sp>
        <p:nvSpPr>
          <p:cNvPr id="169" name="Rectangle 74">
            <a:extLst>
              <a:ext uri="{FF2B5EF4-FFF2-40B4-BE49-F238E27FC236}">
                <a16:creationId xmlns:a16="http://schemas.microsoft.com/office/drawing/2014/main" id="{D2CAC62C-BF86-4BD4-BCC3-66182EECFCDB}"/>
              </a:ext>
            </a:extLst>
          </p:cNvPr>
          <p:cNvSpPr/>
          <p:nvPr/>
        </p:nvSpPr>
        <p:spPr bwMode="auto">
          <a:xfrm>
            <a:off x="7137668" y="546238"/>
            <a:ext cx="2192295" cy="993002"/>
          </a:xfrm>
          <a:custGeom>
            <a:avLst/>
            <a:gdLst>
              <a:gd name="connsiteX0" fmla="*/ 0 w 2176488"/>
              <a:gd name="connsiteY0" fmla="*/ 0 h 809452"/>
              <a:gd name="connsiteX1" fmla="*/ 2176488 w 2176488"/>
              <a:gd name="connsiteY1" fmla="*/ 0 h 809452"/>
              <a:gd name="connsiteX2" fmla="*/ 2176488 w 2176488"/>
              <a:gd name="connsiteY2" fmla="*/ 809452 h 809452"/>
              <a:gd name="connsiteX3" fmla="*/ 0 w 2176488"/>
              <a:gd name="connsiteY3" fmla="*/ 809452 h 809452"/>
              <a:gd name="connsiteX4" fmla="*/ 0 w 2176488"/>
              <a:gd name="connsiteY4" fmla="*/ 0 h 809452"/>
              <a:gd name="connsiteX0" fmla="*/ 2176488 w 2267928"/>
              <a:gd name="connsiteY0" fmla="*/ 0 h 809452"/>
              <a:gd name="connsiteX1" fmla="*/ 2176488 w 2267928"/>
              <a:gd name="connsiteY1" fmla="*/ 809452 h 809452"/>
              <a:gd name="connsiteX2" fmla="*/ 0 w 2267928"/>
              <a:gd name="connsiteY2" fmla="*/ 809452 h 809452"/>
              <a:gd name="connsiteX3" fmla="*/ 0 w 2267928"/>
              <a:gd name="connsiteY3" fmla="*/ 0 h 809452"/>
              <a:gd name="connsiteX4" fmla="*/ 2267928 w 2267928"/>
              <a:gd name="connsiteY4" fmla="*/ 91440 h 809452"/>
              <a:gd name="connsiteX0" fmla="*/ 2176488 w 2176488"/>
              <a:gd name="connsiteY0" fmla="*/ 0 h 809452"/>
              <a:gd name="connsiteX1" fmla="*/ 2176488 w 2176488"/>
              <a:gd name="connsiteY1" fmla="*/ 809452 h 809452"/>
              <a:gd name="connsiteX2" fmla="*/ 0 w 2176488"/>
              <a:gd name="connsiteY2" fmla="*/ 809452 h 809452"/>
              <a:gd name="connsiteX3" fmla="*/ 0 w 2176488"/>
              <a:gd name="connsiteY3" fmla="*/ 0 h 809452"/>
            </a:gdLst>
            <a:ahLst/>
            <a:cxnLst>
              <a:cxn ang="0">
                <a:pos x="connsiteX0" y="connsiteY0"/>
              </a:cxn>
              <a:cxn ang="0">
                <a:pos x="connsiteX1" y="connsiteY1"/>
              </a:cxn>
              <a:cxn ang="0">
                <a:pos x="connsiteX2" y="connsiteY2"/>
              </a:cxn>
              <a:cxn ang="0">
                <a:pos x="connsiteX3" y="connsiteY3"/>
              </a:cxn>
            </a:cxnLst>
            <a:rect l="l" t="t" r="r" b="b"/>
            <a:pathLst>
              <a:path w="2176488" h="809452">
                <a:moveTo>
                  <a:pt x="2176488" y="0"/>
                </a:moveTo>
                <a:lnTo>
                  <a:pt x="2176488" y="809452"/>
                </a:lnTo>
                <a:lnTo>
                  <a:pt x="0" y="809452"/>
                </a:lnTo>
                <a:lnTo>
                  <a:pt x="0" y="0"/>
                </a:lnTo>
              </a:path>
            </a:pathLst>
          </a:custGeom>
          <a:solidFill>
            <a:srgbClr val="F2F2F2"/>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18872" rIns="9144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mj-lt"/>
                <a:ea typeface="+mn-ea"/>
                <a:cs typeface="+mn-cs"/>
              </a:rPr>
              <a:t>Guide participants </a:t>
            </a:r>
            <a:r>
              <a:rPr kumimoji="0" lang="en-US" sz="1050" b="0" i="0" u="none" strike="noStrike" kern="1200" cap="none" spc="0" normalizeH="0" baseline="0" noProof="0">
                <a:ln>
                  <a:noFill/>
                </a:ln>
                <a:solidFill>
                  <a:srgbClr val="000000"/>
                </a:solidFill>
                <a:effectLst/>
                <a:uLnTx/>
                <a:uFillTx/>
                <a:latin typeface="Segoe UI"/>
                <a:ea typeface="+mn-ea"/>
                <a:cs typeface="+mn-cs"/>
              </a:rPr>
              <a:t>to develop Proof of Concepts (POC) to address today’s most pressing issues to help reach sustainability goals.</a:t>
            </a:r>
          </a:p>
        </p:txBody>
      </p:sp>
      <p:sp>
        <p:nvSpPr>
          <p:cNvPr id="196" name="Rectangle 195">
            <a:extLst>
              <a:ext uri="{FF2B5EF4-FFF2-40B4-BE49-F238E27FC236}">
                <a16:creationId xmlns:a16="http://schemas.microsoft.com/office/drawing/2014/main" id="{16625947-21D1-4954-A163-15389964F73E}"/>
              </a:ext>
            </a:extLst>
          </p:cNvPr>
          <p:cNvSpPr/>
          <p:nvPr/>
        </p:nvSpPr>
        <p:spPr>
          <a:xfrm>
            <a:off x="9423935" y="292322"/>
            <a:ext cx="2192295" cy="253916"/>
          </a:xfrm>
          <a:prstGeom prst="rect">
            <a:avLst/>
          </a:prstGeom>
          <a:solidFill>
            <a:schemeClr val="accent3"/>
          </a:solidFill>
          <a:ln w="3175">
            <a:solidFill>
              <a:schemeClr val="accent3"/>
            </a:solidFill>
          </a:ln>
        </p:spPr>
        <p:txBody>
          <a:bodyPr wrap="square" lIns="91440" tIns="45720" rIns="91440" bIns="4572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Segoe UI Semibold"/>
              </a:rPr>
              <a:t>JOIN A COMMUNITY</a:t>
            </a:r>
            <a:endParaRPr kumimoji="0" lang="en-US" sz="105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endParaRPr>
          </a:p>
        </p:txBody>
      </p:sp>
      <p:sp>
        <p:nvSpPr>
          <p:cNvPr id="220" name="Rectangle 75">
            <a:extLst>
              <a:ext uri="{FF2B5EF4-FFF2-40B4-BE49-F238E27FC236}">
                <a16:creationId xmlns:a16="http://schemas.microsoft.com/office/drawing/2014/main" id="{AF02C9C2-B5FA-43CB-89C3-85DA154A51C9}"/>
              </a:ext>
            </a:extLst>
          </p:cNvPr>
          <p:cNvSpPr/>
          <p:nvPr/>
        </p:nvSpPr>
        <p:spPr bwMode="auto">
          <a:xfrm>
            <a:off x="9423935" y="546238"/>
            <a:ext cx="2192295" cy="993002"/>
          </a:xfrm>
          <a:custGeom>
            <a:avLst/>
            <a:gdLst>
              <a:gd name="connsiteX0" fmla="*/ 0 w 2176489"/>
              <a:gd name="connsiteY0" fmla="*/ 0 h 809452"/>
              <a:gd name="connsiteX1" fmla="*/ 2176489 w 2176489"/>
              <a:gd name="connsiteY1" fmla="*/ 0 h 809452"/>
              <a:gd name="connsiteX2" fmla="*/ 2176489 w 2176489"/>
              <a:gd name="connsiteY2" fmla="*/ 809452 h 809452"/>
              <a:gd name="connsiteX3" fmla="*/ 0 w 2176489"/>
              <a:gd name="connsiteY3" fmla="*/ 809452 h 809452"/>
              <a:gd name="connsiteX4" fmla="*/ 0 w 2176489"/>
              <a:gd name="connsiteY4" fmla="*/ 0 h 809452"/>
              <a:gd name="connsiteX0" fmla="*/ 2176489 w 2267929"/>
              <a:gd name="connsiteY0" fmla="*/ 0 h 809452"/>
              <a:gd name="connsiteX1" fmla="*/ 2176489 w 2267929"/>
              <a:gd name="connsiteY1" fmla="*/ 809452 h 809452"/>
              <a:gd name="connsiteX2" fmla="*/ 0 w 2267929"/>
              <a:gd name="connsiteY2" fmla="*/ 809452 h 809452"/>
              <a:gd name="connsiteX3" fmla="*/ 0 w 2267929"/>
              <a:gd name="connsiteY3" fmla="*/ 0 h 809452"/>
              <a:gd name="connsiteX4" fmla="*/ 2267929 w 2267929"/>
              <a:gd name="connsiteY4" fmla="*/ 91440 h 809452"/>
              <a:gd name="connsiteX0" fmla="*/ 2176489 w 2176489"/>
              <a:gd name="connsiteY0" fmla="*/ 0 h 809452"/>
              <a:gd name="connsiteX1" fmla="*/ 2176489 w 2176489"/>
              <a:gd name="connsiteY1" fmla="*/ 809452 h 809452"/>
              <a:gd name="connsiteX2" fmla="*/ 0 w 2176489"/>
              <a:gd name="connsiteY2" fmla="*/ 809452 h 809452"/>
              <a:gd name="connsiteX3" fmla="*/ 0 w 2176489"/>
              <a:gd name="connsiteY3" fmla="*/ 0 h 809452"/>
            </a:gdLst>
            <a:ahLst/>
            <a:cxnLst>
              <a:cxn ang="0">
                <a:pos x="connsiteX0" y="connsiteY0"/>
              </a:cxn>
              <a:cxn ang="0">
                <a:pos x="connsiteX1" y="connsiteY1"/>
              </a:cxn>
              <a:cxn ang="0">
                <a:pos x="connsiteX2" y="connsiteY2"/>
              </a:cxn>
              <a:cxn ang="0">
                <a:pos x="connsiteX3" y="connsiteY3"/>
              </a:cxn>
            </a:cxnLst>
            <a:rect l="l" t="t" r="r" b="b"/>
            <a:pathLst>
              <a:path w="2176489" h="809452">
                <a:moveTo>
                  <a:pt x="2176489" y="0"/>
                </a:moveTo>
                <a:lnTo>
                  <a:pt x="2176489" y="809452"/>
                </a:lnTo>
                <a:lnTo>
                  <a:pt x="0" y="809452"/>
                </a:lnTo>
                <a:lnTo>
                  <a:pt x="0" y="0"/>
                </a:lnTo>
              </a:path>
            </a:pathLst>
          </a:custGeom>
          <a:solidFill>
            <a:srgbClr val="F2F2F2"/>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18872" rIns="9144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mj-lt"/>
                <a:ea typeface="+mn-lt"/>
                <a:cs typeface="Segoe UI"/>
              </a:rPr>
              <a:t>Join a community </a:t>
            </a:r>
            <a:r>
              <a:rPr kumimoji="0" lang="en-US" sz="1050" b="0" i="0" u="none" strike="noStrike" kern="1200" cap="none" spc="0" normalizeH="0" baseline="0" noProof="0">
                <a:ln>
                  <a:noFill/>
                </a:ln>
                <a:solidFill>
                  <a:srgbClr val="000000"/>
                </a:solidFill>
                <a:effectLst/>
                <a:uLnTx/>
                <a:uFillTx/>
                <a:latin typeface="Segoe UI"/>
                <a:ea typeface="+mn-lt"/>
                <a:cs typeface="Segoe UI"/>
              </a:rPr>
              <a:t>of sustainability champions to collaborate and share knowledge to build sustainable ecosystem solutions.</a:t>
            </a:r>
          </a:p>
        </p:txBody>
      </p:sp>
      <p:sp>
        <p:nvSpPr>
          <p:cNvPr id="247" name="Trackers_EADF_bidi" title="Icon of a clipboard with a checklist on it">
            <a:extLst>
              <a:ext uri="{FF2B5EF4-FFF2-40B4-BE49-F238E27FC236}">
                <a16:creationId xmlns:a16="http://schemas.microsoft.com/office/drawing/2014/main" id="{CC9D7E7C-B7B2-49C5-92DA-F19424D9A5C9}"/>
              </a:ext>
            </a:extLst>
          </p:cNvPr>
          <p:cNvSpPr>
            <a:spLocks noChangeAspect="1" noEditPoints="1"/>
          </p:cNvSpPr>
          <p:nvPr/>
        </p:nvSpPr>
        <p:spPr bwMode="auto">
          <a:xfrm>
            <a:off x="4877300" y="1897902"/>
            <a:ext cx="268240"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9525" cap="flat">
            <a:solidFill>
              <a:srgbClr val="274B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69" name="TextBox 88">
            <a:extLst>
              <a:ext uri="{FF2B5EF4-FFF2-40B4-BE49-F238E27FC236}">
                <a16:creationId xmlns:a16="http://schemas.microsoft.com/office/drawing/2014/main" id="{4D750BF8-4024-4973-B724-578DA3221DE3}"/>
              </a:ext>
            </a:extLst>
          </p:cNvPr>
          <p:cNvSpPr txBox="1">
            <a:spLocks/>
          </p:cNvSpPr>
          <p:nvPr/>
        </p:nvSpPr>
        <p:spPr>
          <a:xfrm>
            <a:off x="5425440" y="1715298"/>
            <a:ext cx="6190791" cy="73096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PROCTOR PREREQUISTITES</a:t>
            </a:r>
          </a:p>
          <a:p>
            <a:pPr marL="228600" marR="0" lvl="0" indent="-136525"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Expertise </a:t>
            </a:r>
            <a:r>
              <a:rPr kumimoji="0" lang="en-US" sz="1050" b="0" i="0" u="none" strike="noStrike" kern="1200" cap="none" spc="0" normalizeH="0" baseline="0" noProof="0">
                <a:ln>
                  <a:noFill/>
                </a:ln>
                <a:solidFill>
                  <a:srgbClr val="000000"/>
                </a:solidFill>
                <a:effectLst/>
                <a:uLnTx/>
                <a:uFillTx/>
                <a:ea typeface="+mn-ea"/>
                <a:cs typeface="Segoe UI Semibold" panose="020B0702040204020203" pitchFamily="34" charset="0"/>
              </a:rPr>
              <a:t>in Python</a:t>
            </a:r>
            <a:endParaRPr kumimoji="0" lang="en-US" sz="1050" b="0" i="0" u="none" strike="noStrike" kern="1200" cap="none" spc="0" normalizeH="0" baseline="0" noProof="0">
              <a:ln>
                <a:noFill/>
              </a:ln>
              <a:solidFill>
                <a:srgbClr val="000000"/>
              </a:solidFill>
              <a:effectLst/>
              <a:uLnTx/>
              <a:uFillTx/>
              <a:ea typeface="+mn-ea"/>
              <a:cs typeface="Segoe UI" panose="020B0502040204020203" pitchFamily="34" charset="0"/>
            </a:endParaRPr>
          </a:p>
          <a:p>
            <a:pPr marL="228600" marR="0" lvl="0" indent="-136525"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Segoe UI Semibold" panose="020B0702040204020203" pitchFamily="34" charset="0"/>
              </a:rPr>
              <a:t>Experience </a:t>
            </a:r>
            <a:r>
              <a:rPr kumimoji="0" lang="en-US" sz="1050" b="0" i="0" u="none" strike="noStrike" kern="1200" cap="none" spc="0" normalizeH="0" baseline="0" noProof="0">
                <a:ln>
                  <a:noFill/>
                </a:ln>
                <a:solidFill>
                  <a:srgbClr val="000000"/>
                </a:solidFill>
                <a:effectLst/>
                <a:uLnTx/>
                <a:uFillTx/>
                <a:ea typeface="Calibri" panose="020F0502020204030204" pitchFamily="34" charset="0"/>
                <a:cs typeface="Segoe UI Semibold" panose="020B0702040204020203" pitchFamily="34" charset="0"/>
              </a:rPr>
              <a:t>using Azure Blob Storage, data exploration, and using visualization tools </a:t>
            </a:r>
          </a:p>
          <a:p>
            <a:pPr marL="228600" marR="0" lvl="0" indent="-136525"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lang="en-US" sz="1050">
                <a:solidFill>
                  <a:srgbClr val="000000"/>
                </a:solidFill>
                <a:latin typeface="+mj-lt"/>
                <a:ea typeface="Calibri" panose="020F0502020204030204" pitchFamily="34" charset="0"/>
                <a:cs typeface="Segoe UI Semibold" panose="020B0702040204020203" pitchFamily="34" charset="0"/>
              </a:rPr>
              <a:t>Knowledge</a:t>
            </a:r>
            <a:r>
              <a:rPr lang="en-US" sz="1050">
                <a:solidFill>
                  <a:srgbClr val="000000"/>
                </a:solidFill>
                <a:ea typeface="Calibri" panose="020F0502020204030204" pitchFamily="34" charset="0"/>
                <a:cs typeface="Segoe UI Semibold" panose="020B0702040204020203" pitchFamily="34" charset="0"/>
              </a:rPr>
              <a:t> building machine learning models and model </a:t>
            </a:r>
            <a:r>
              <a:rPr lang="en-US" sz="1050" err="1">
                <a:solidFill>
                  <a:srgbClr val="000000"/>
                </a:solidFill>
                <a:ea typeface="Calibri" panose="020F0502020204030204" pitchFamily="34" charset="0"/>
                <a:cs typeface="Segoe UI Semibold" panose="020B0702040204020203" pitchFamily="34" charset="0"/>
              </a:rPr>
              <a:t>explainability</a:t>
            </a:r>
            <a:r>
              <a:rPr lang="en-US" sz="1050">
                <a:solidFill>
                  <a:srgbClr val="000000"/>
                </a:solidFill>
                <a:ea typeface="Calibri" panose="020F0502020204030204" pitchFamily="34" charset="0"/>
                <a:cs typeface="Segoe UI Semibold" panose="020B0702040204020203" pitchFamily="34" charset="0"/>
              </a:rPr>
              <a:t>, and IoT Sensors Data</a:t>
            </a:r>
            <a:endParaRPr kumimoji="0" lang="en-US" sz="1050" b="0" i="0" u="none" strike="noStrike" kern="1200" cap="none" spc="0" normalizeH="0" baseline="0" noProof="0">
              <a:ln>
                <a:noFill/>
              </a:ln>
              <a:solidFill>
                <a:srgbClr val="000000"/>
              </a:solidFill>
              <a:effectLst/>
              <a:uLnTx/>
              <a:uFillTx/>
              <a:ea typeface="Calibri" panose="020F0502020204030204" pitchFamily="34" charset="0"/>
              <a:cs typeface="Segoe UI" panose="020B0502040204020203" pitchFamily="34" charset="0"/>
            </a:endParaRPr>
          </a:p>
        </p:txBody>
      </p:sp>
      <p:cxnSp>
        <p:nvCxnSpPr>
          <p:cNvPr id="293" name="Straight Connector 292">
            <a:extLst>
              <a:ext uri="{FF2B5EF4-FFF2-40B4-BE49-F238E27FC236}">
                <a16:creationId xmlns:a16="http://schemas.microsoft.com/office/drawing/2014/main" id="{56FD0A29-209F-4EAE-93B7-DF06FFE5D3F6}"/>
              </a:ext>
              <a:ext uri="{C183D7F6-B498-43B3-948B-1728B52AA6E4}">
                <adec:decorative xmlns:adec="http://schemas.microsoft.com/office/drawing/2017/decorative" val="1"/>
              </a:ext>
            </a:extLst>
          </p:cNvPr>
          <p:cNvCxnSpPr>
            <a:cxnSpLocks/>
          </p:cNvCxnSpPr>
          <p:nvPr/>
        </p:nvCxnSpPr>
        <p:spPr>
          <a:xfrm>
            <a:off x="5425440" y="2571035"/>
            <a:ext cx="6190791" cy="0"/>
          </a:xfrm>
          <a:prstGeom prst="line">
            <a:avLst/>
          </a:prstGeom>
          <a:noFill/>
          <a:ln w="6350" cap="flat" cmpd="sng" algn="ctr">
            <a:solidFill>
              <a:srgbClr val="FFFFFF">
                <a:lumMod val="75000"/>
              </a:srgbClr>
            </a:solidFill>
            <a:prstDash val="dash"/>
            <a:headEnd type="none"/>
            <a:tailEnd type="none" w="sm" len="sm"/>
          </a:ln>
          <a:effectLst/>
        </p:spPr>
      </p:cxnSp>
      <p:sp>
        <p:nvSpPr>
          <p:cNvPr id="311" name="Commitments_EC4D" title="Icon of a handshake">
            <a:extLst>
              <a:ext uri="{FF2B5EF4-FFF2-40B4-BE49-F238E27FC236}">
                <a16:creationId xmlns:a16="http://schemas.microsoft.com/office/drawing/2014/main" id="{1B78C19A-46D2-4AAF-89EE-FBF2FD9763BD}"/>
              </a:ext>
            </a:extLst>
          </p:cNvPr>
          <p:cNvSpPr>
            <a:spLocks noChangeAspect="1" noEditPoints="1"/>
          </p:cNvSpPr>
          <p:nvPr/>
        </p:nvSpPr>
        <p:spPr bwMode="auto">
          <a:xfrm>
            <a:off x="4851400" y="2886791"/>
            <a:ext cx="320040" cy="30007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274B47"/>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3C1856"/>
              </a:solidFill>
              <a:effectLst/>
              <a:uLnTx/>
              <a:uFillTx/>
              <a:latin typeface="Segoe UI Semilight"/>
              <a:ea typeface="+mn-ea"/>
              <a:cs typeface="+mn-cs"/>
            </a:endParaRPr>
          </a:p>
        </p:txBody>
      </p:sp>
      <p:sp>
        <p:nvSpPr>
          <p:cNvPr id="330" name="TextBox 89">
            <a:extLst>
              <a:ext uri="{FF2B5EF4-FFF2-40B4-BE49-F238E27FC236}">
                <a16:creationId xmlns:a16="http://schemas.microsoft.com/office/drawing/2014/main" id="{28930CC0-9949-4D63-A854-204E7256B21F}"/>
              </a:ext>
            </a:extLst>
          </p:cNvPr>
          <p:cNvSpPr txBox="1">
            <a:spLocks/>
          </p:cNvSpPr>
          <p:nvPr/>
        </p:nvSpPr>
        <p:spPr>
          <a:xfrm>
            <a:off x="5425440" y="2671346"/>
            <a:ext cx="6190791" cy="73096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GIVES</a:t>
            </a:r>
          </a:p>
          <a:p>
            <a:pPr marL="228600" marR="0" lvl="0" indent="-136525"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Commitment </a:t>
            </a: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to guide multiple teams in challenges over a three-day event (8 hours each day)</a:t>
            </a:r>
          </a:p>
          <a:p>
            <a:pPr marL="228600" marR="0" lvl="0" indent="-136525"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Share best practices </a:t>
            </a:r>
            <a:r>
              <a:rPr kumimoji="0" lang="en-US" sz="105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related to sustainable smart buildings technology</a:t>
            </a:r>
          </a:p>
          <a:p>
            <a:pPr marL="228600" marR="0" lvl="0" indent="-136525"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Help to shape </a:t>
            </a:r>
            <a:r>
              <a:rPr kumimoji="0" lang="en-US" sz="105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sustainable solutions for real-world use </a:t>
            </a:r>
          </a:p>
        </p:txBody>
      </p:sp>
      <p:cxnSp>
        <p:nvCxnSpPr>
          <p:cNvPr id="351" name="Straight Connector 350">
            <a:extLst>
              <a:ext uri="{FF2B5EF4-FFF2-40B4-BE49-F238E27FC236}">
                <a16:creationId xmlns:a16="http://schemas.microsoft.com/office/drawing/2014/main" id="{1168E0D9-F6BD-40C5-9B23-77EAF9CC6AFE}"/>
              </a:ext>
              <a:ext uri="{C183D7F6-B498-43B3-948B-1728B52AA6E4}">
                <adec:decorative xmlns:adec="http://schemas.microsoft.com/office/drawing/2017/decorative" val="1"/>
              </a:ext>
            </a:extLst>
          </p:cNvPr>
          <p:cNvCxnSpPr>
            <a:cxnSpLocks/>
          </p:cNvCxnSpPr>
          <p:nvPr/>
        </p:nvCxnSpPr>
        <p:spPr>
          <a:xfrm>
            <a:off x="5425440" y="3563586"/>
            <a:ext cx="6190791" cy="0"/>
          </a:xfrm>
          <a:prstGeom prst="line">
            <a:avLst/>
          </a:prstGeom>
          <a:noFill/>
          <a:ln w="6350" cap="flat" cmpd="sng" algn="ctr">
            <a:solidFill>
              <a:srgbClr val="FFFFFF">
                <a:lumMod val="75000"/>
              </a:srgbClr>
            </a:solidFill>
            <a:prstDash val="dash"/>
            <a:headEnd type="none"/>
            <a:tailEnd type="none" w="sm" len="sm"/>
          </a:ln>
          <a:effectLst/>
        </p:spPr>
      </p:cxnSp>
      <p:sp>
        <p:nvSpPr>
          <p:cNvPr id="367" name="hand_2" title="Icon of a hand held out">
            <a:extLst>
              <a:ext uri="{FF2B5EF4-FFF2-40B4-BE49-F238E27FC236}">
                <a16:creationId xmlns:a16="http://schemas.microsoft.com/office/drawing/2014/main" id="{D95D4090-F228-4627-A191-14C6E90147F1}"/>
              </a:ext>
            </a:extLst>
          </p:cNvPr>
          <p:cNvSpPr>
            <a:spLocks noChangeAspect="1"/>
          </p:cNvSpPr>
          <p:nvPr/>
        </p:nvSpPr>
        <p:spPr bwMode="auto">
          <a:xfrm>
            <a:off x="4851400" y="3999147"/>
            <a:ext cx="320040" cy="159303"/>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9525" cap="sq">
            <a:solidFill>
              <a:srgbClr val="274B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C1856"/>
              </a:solidFill>
              <a:effectLst/>
              <a:uLnTx/>
              <a:uFillTx/>
              <a:latin typeface="Segoe UI Semilight"/>
              <a:ea typeface="+mn-ea"/>
              <a:cs typeface="+mn-cs"/>
            </a:endParaRPr>
          </a:p>
        </p:txBody>
      </p:sp>
      <p:sp>
        <p:nvSpPr>
          <p:cNvPr id="384" name="TextBox 109">
            <a:extLst>
              <a:ext uri="{FF2B5EF4-FFF2-40B4-BE49-F238E27FC236}">
                <a16:creationId xmlns:a16="http://schemas.microsoft.com/office/drawing/2014/main" id="{F64233E7-F027-45B4-9147-27D2D6950106}"/>
              </a:ext>
            </a:extLst>
          </p:cNvPr>
          <p:cNvSpPr txBox="1">
            <a:spLocks/>
          </p:cNvSpPr>
          <p:nvPr/>
        </p:nvSpPr>
        <p:spPr>
          <a:xfrm>
            <a:off x="5419237" y="3713314"/>
            <a:ext cx="6107537" cy="73096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GETS</a:t>
            </a:r>
          </a:p>
          <a:p>
            <a:pPr marL="230188" marR="0" lvl="0" indent="-115888"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Participate in the community </a:t>
            </a:r>
            <a:r>
              <a:rPr kumimoji="0" lang="en-US" sz="105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of Microsoft Sustainability champions and drive strategy</a:t>
            </a:r>
          </a:p>
          <a:p>
            <a:pPr marL="230188" marR="0" lvl="0" indent="-115888"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Earn fundamental badge certification </a:t>
            </a: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 Sustainable Smart Buildings</a:t>
            </a:r>
          </a:p>
          <a:p>
            <a:pPr marL="230188" marR="0" lvl="0" indent="-115888"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Segoe UI Semibold" panose="020B0702040204020203" pitchFamily="34" charset="0"/>
              </a:rPr>
              <a:t>Gain deeper knowledge</a:t>
            </a:r>
            <a:r>
              <a:rPr kumimoji="0" lang="en-US" sz="105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 </a:t>
            </a: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of technical scenarios related to the sustainable ecosystems technology</a:t>
            </a:r>
          </a:p>
        </p:txBody>
      </p:sp>
      <p:cxnSp>
        <p:nvCxnSpPr>
          <p:cNvPr id="400" name="Straight Connector 399">
            <a:extLst>
              <a:ext uri="{FF2B5EF4-FFF2-40B4-BE49-F238E27FC236}">
                <a16:creationId xmlns:a16="http://schemas.microsoft.com/office/drawing/2014/main" id="{F560B7CF-522E-4C45-A6AA-6D986E7FBFE8}"/>
              </a:ext>
              <a:ext uri="{C183D7F6-B498-43B3-948B-1728B52AA6E4}">
                <adec:decorative xmlns:adec="http://schemas.microsoft.com/office/drawing/2017/decorative" val="1"/>
              </a:ext>
            </a:extLst>
          </p:cNvPr>
          <p:cNvCxnSpPr>
            <a:cxnSpLocks/>
          </p:cNvCxnSpPr>
          <p:nvPr/>
        </p:nvCxnSpPr>
        <p:spPr>
          <a:xfrm>
            <a:off x="5010411" y="4790900"/>
            <a:ext cx="6605819" cy="0"/>
          </a:xfrm>
          <a:prstGeom prst="line">
            <a:avLst/>
          </a:prstGeom>
          <a:noFill/>
          <a:ln w="9525" cap="flat" cmpd="sng" algn="ctr">
            <a:solidFill>
              <a:schemeClr val="accent2"/>
            </a:solidFill>
            <a:prstDash val="solid"/>
            <a:headEnd type="none" w="sm" len="sm"/>
            <a:tailEnd type="none" w="sm" len="sm"/>
          </a:ln>
          <a:effectLst/>
        </p:spPr>
      </p:cxnSp>
      <p:sp>
        <p:nvSpPr>
          <p:cNvPr id="415" name="Rectangle 414">
            <a:extLst>
              <a:ext uri="{FF2B5EF4-FFF2-40B4-BE49-F238E27FC236}">
                <a16:creationId xmlns:a16="http://schemas.microsoft.com/office/drawing/2014/main" id="{FE91B178-531B-493D-9F32-86C25A7BA9B6}"/>
              </a:ext>
            </a:extLst>
          </p:cNvPr>
          <p:cNvSpPr/>
          <p:nvPr/>
        </p:nvSpPr>
        <p:spPr>
          <a:xfrm>
            <a:off x="7398984" y="4706262"/>
            <a:ext cx="1828673" cy="169277"/>
          </a:xfrm>
          <a:prstGeom prst="rect">
            <a:avLst/>
          </a:prstGeom>
          <a:solidFill>
            <a:schemeClr val="tx1"/>
          </a:solid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274B47"/>
                </a:solidFill>
                <a:effectLst/>
                <a:uLnTx/>
                <a:uFillTx/>
                <a:latin typeface="Segoe UI Semibold"/>
                <a:ea typeface="+mn-ea"/>
                <a:cs typeface="Segoe UI" pitchFamily="34" charset="0"/>
              </a:rPr>
              <a:t>HACKATHON OUTCOMES</a:t>
            </a:r>
          </a:p>
        </p:txBody>
      </p:sp>
      <p:sp>
        <p:nvSpPr>
          <p:cNvPr id="442" name="Oval 441">
            <a:extLst>
              <a:ext uri="{FF2B5EF4-FFF2-40B4-BE49-F238E27FC236}">
                <a16:creationId xmlns:a16="http://schemas.microsoft.com/office/drawing/2014/main" id="{11ECC393-4A1F-4A15-9F55-10DEC9D3FC60}"/>
              </a:ext>
              <a:ext uri="{C183D7F6-B498-43B3-948B-1728B52AA6E4}">
                <adec:decorative xmlns:adec="http://schemas.microsoft.com/office/drawing/2017/decorative" val="1"/>
              </a:ext>
            </a:extLst>
          </p:cNvPr>
          <p:cNvSpPr/>
          <p:nvPr/>
        </p:nvSpPr>
        <p:spPr bwMode="auto">
          <a:xfrm>
            <a:off x="5010411" y="5025780"/>
            <a:ext cx="1433656" cy="1433656"/>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55" name="TextBox 454">
            <a:extLst>
              <a:ext uri="{FF2B5EF4-FFF2-40B4-BE49-F238E27FC236}">
                <a16:creationId xmlns:a16="http://schemas.microsoft.com/office/drawing/2014/main" id="{33367424-80B7-40E9-90F1-572B1868A6D1}"/>
              </a:ext>
            </a:extLst>
          </p:cNvPr>
          <p:cNvSpPr txBox="1"/>
          <p:nvPr/>
        </p:nvSpPr>
        <p:spPr>
          <a:xfrm>
            <a:off x="5068494" y="5419443"/>
            <a:ext cx="1317490" cy="646331"/>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Programmatic up-skilling motion</a:t>
            </a:r>
          </a:p>
        </p:txBody>
      </p:sp>
      <p:grpSp>
        <p:nvGrpSpPr>
          <p:cNvPr id="470" name="Group 469" descr="An arrow shape pointing towards Badging gamification">
            <a:extLst>
              <a:ext uri="{FF2B5EF4-FFF2-40B4-BE49-F238E27FC236}">
                <a16:creationId xmlns:a16="http://schemas.microsoft.com/office/drawing/2014/main" id="{D4A95DC3-25FA-49D3-A790-B713A6E4A09D}"/>
              </a:ext>
            </a:extLst>
          </p:cNvPr>
          <p:cNvGrpSpPr/>
          <p:nvPr/>
        </p:nvGrpSpPr>
        <p:grpSpPr>
          <a:xfrm>
            <a:off x="6826314" y="5629686"/>
            <a:ext cx="387932" cy="225845"/>
            <a:chOff x="6826314" y="5629686"/>
            <a:chExt cx="387932" cy="225845"/>
          </a:xfrm>
        </p:grpSpPr>
        <p:sp>
          <p:nvSpPr>
            <p:cNvPr id="471" name="Graphic 32">
              <a:extLst>
                <a:ext uri="{FF2B5EF4-FFF2-40B4-BE49-F238E27FC236}">
                  <a16:creationId xmlns:a16="http://schemas.microsoft.com/office/drawing/2014/main" id="{39351F3F-689C-4FFE-894B-7DA9DF4A177F}"/>
                </a:ext>
                <a:ext uri="{C183D7F6-B498-43B3-948B-1728B52AA6E4}">
                  <adec:decorative xmlns:adec="http://schemas.microsoft.com/office/drawing/2017/decorative" val="1"/>
                </a:ext>
              </a:extLst>
            </p:cNvPr>
            <p:cNvSpPr/>
            <p:nvPr/>
          </p:nvSpPr>
          <p:spPr>
            <a:xfrm flipH="1">
              <a:off x="7014631" y="5629686"/>
              <a:ext cx="199615" cy="225845"/>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2" name="Graphic 32">
              <a:extLst>
                <a:ext uri="{FF2B5EF4-FFF2-40B4-BE49-F238E27FC236}">
                  <a16:creationId xmlns:a16="http://schemas.microsoft.com/office/drawing/2014/main" id="{9119E19F-38CF-4BB3-8409-634B49DDA95A}"/>
                </a:ext>
                <a:ext uri="{C183D7F6-B498-43B3-948B-1728B52AA6E4}">
                  <adec:decorative xmlns:adec="http://schemas.microsoft.com/office/drawing/2017/decorative" val="1"/>
                </a:ext>
              </a:extLst>
            </p:cNvPr>
            <p:cNvSpPr/>
            <p:nvPr/>
          </p:nvSpPr>
          <p:spPr>
            <a:xfrm flipH="1">
              <a:off x="6826314" y="5629686"/>
              <a:ext cx="199615" cy="225845"/>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484" name="Picture 483">
            <a:extLst>
              <a:ext uri="{FF2B5EF4-FFF2-40B4-BE49-F238E27FC236}">
                <a16:creationId xmlns:a16="http://schemas.microsoft.com/office/drawing/2014/main" id="{E529D103-5458-4DC4-B40F-20720F2B5DD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675958" y="5025780"/>
            <a:ext cx="1435608" cy="1435608"/>
          </a:xfrm>
          <a:prstGeom prst="rect">
            <a:avLst/>
          </a:prstGeom>
        </p:spPr>
      </p:pic>
      <p:sp>
        <p:nvSpPr>
          <p:cNvPr id="488" name="TextBox 487">
            <a:extLst>
              <a:ext uri="{FF2B5EF4-FFF2-40B4-BE49-F238E27FC236}">
                <a16:creationId xmlns:a16="http://schemas.microsoft.com/office/drawing/2014/main" id="{4688A50B-1F53-4D30-A594-FA32CCCC2BEF}"/>
              </a:ext>
            </a:extLst>
          </p:cNvPr>
          <p:cNvSpPr txBox="1"/>
          <p:nvPr/>
        </p:nvSpPr>
        <p:spPr>
          <a:xfrm>
            <a:off x="7678698" y="6470269"/>
            <a:ext cx="1435608" cy="246221"/>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Badging gamification</a:t>
            </a:r>
          </a:p>
        </p:txBody>
      </p:sp>
      <p:grpSp>
        <p:nvGrpSpPr>
          <p:cNvPr id="495" name="Group 494" descr="An arrow shape pointing from Badging gamification">
            <a:extLst>
              <a:ext uri="{FF2B5EF4-FFF2-40B4-BE49-F238E27FC236}">
                <a16:creationId xmlns:a16="http://schemas.microsoft.com/office/drawing/2014/main" id="{161E183C-69B0-4109-A6C0-621BE4AB5B58}"/>
              </a:ext>
            </a:extLst>
          </p:cNvPr>
          <p:cNvGrpSpPr/>
          <p:nvPr/>
        </p:nvGrpSpPr>
        <p:grpSpPr>
          <a:xfrm>
            <a:off x="9412396" y="5629686"/>
            <a:ext cx="387932" cy="225845"/>
            <a:chOff x="9412396" y="5629686"/>
            <a:chExt cx="387932" cy="225845"/>
          </a:xfrm>
        </p:grpSpPr>
        <p:sp>
          <p:nvSpPr>
            <p:cNvPr id="496" name="Graphic 32">
              <a:extLst>
                <a:ext uri="{FF2B5EF4-FFF2-40B4-BE49-F238E27FC236}">
                  <a16:creationId xmlns:a16="http://schemas.microsoft.com/office/drawing/2014/main" id="{02B4580D-F44C-4E5E-BA23-C250DF4A768B}"/>
                </a:ext>
                <a:ext uri="{C183D7F6-B498-43B3-948B-1728B52AA6E4}">
                  <adec:decorative xmlns:adec="http://schemas.microsoft.com/office/drawing/2017/decorative" val="1"/>
                </a:ext>
              </a:extLst>
            </p:cNvPr>
            <p:cNvSpPr/>
            <p:nvPr/>
          </p:nvSpPr>
          <p:spPr>
            <a:xfrm flipH="1">
              <a:off x="9600713" y="5629686"/>
              <a:ext cx="199615" cy="225845"/>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7" name="Graphic 32">
              <a:extLst>
                <a:ext uri="{FF2B5EF4-FFF2-40B4-BE49-F238E27FC236}">
                  <a16:creationId xmlns:a16="http://schemas.microsoft.com/office/drawing/2014/main" id="{96413150-1533-4EC1-BB2E-665E9B01FCF7}"/>
                </a:ext>
                <a:ext uri="{C183D7F6-B498-43B3-948B-1728B52AA6E4}">
                  <adec:decorative xmlns:adec="http://schemas.microsoft.com/office/drawing/2017/decorative" val="1"/>
                </a:ext>
              </a:extLst>
            </p:cNvPr>
            <p:cNvSpPr/>
            <p:nvPr/>
          </p:nvSpPr>
          <p:spPr>
            <a:xfrm flipH="1">
              <a:off x="9412396" y="5629686"/>
              <a:ext cx="199615" cy="225845"/>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99" name="Oval 498">
            <a:extLst>
              <a:ext uri="{FF2B5EF4-FFF2-40B4-BE49-F238E27FC236}">
                <a16:creationId xmlns:a16="http://schemas.microsoft.com/office/drawing/2014/main" id="{3267097E-3594-4307-89B4-D3D2C6B5A21C}"/>
              </a:ext>
              <a:ext uri="{C183D7F6-B498-43B3-948B-1728B52AA6E4}">
                <adec:decorative xmlns:adec="http://schemas.microsoft.com/office/drawing/2017/decorative" val="1"/>
              </a:ext>
            </a:extLst>
          </p:cNvPr>
          <p:cNvSpPr/>
          <p:nvPr/>
        </p:nvSpPr>
        <p:spPr bwMode="auto">
          <a:xfrm>
            <a:off x="10182574" y="5025780"/>
            <a:ext cx="1433656" cy="1433656"/>
          </a:xfrm>
          <a:prstGeom prst="ellipse">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63391863-95AA-4E68-8494-5BCA632095F2}"/>
              </a:ext>
            </a:extLst>
          </p:cNvPr>
          <p:cNvSpPr/>
          <p:nvPr/>
        </p:nvSpPr>
        <p:spPr>
          <a:xfrm>
            <a:off x="952500" y="2385415"/>
            <a:ext cx="2922376" cy="140038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Purpose</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Drive sustainability fluency among the technical sales teams to build repeatable and customizable 1</a:t>
            </a:r>
            <a:r>
              <a:rPr kumimoji="0" lang="en-US" sz="1200" b="0" i="0" u="none" strike="noStrike" kern="1200" cap="none" spc="0" normalizeH="0" baseline="30000" noProof="0">
                <a:ln>
                  <a:noFill/>
                </a:ln>
                <a:solidFill>
                  <a:srgbClr val="FFFFFF"/>
                </a:solidFill>
                <a:effectLst/>
                <a:uLnTx/>
                <a:uFillTx/>
                <a:latin typeface="Segoe UI"/>
                <a:ea typeface="+mn-ea"/>
                <a:cs typeface="Segoe UI" panose="020B0502040204020203" pitchFamily="34" charset="0"/>
              </a:rPr>
              <a:t>st</a:t>
            </a: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party solutions for environmental monitoring, energy consumption, facility operating efficiency, and energy source optimization. </a:t>
            </a:r>
          </a:p>
        </p:txBody>
      </p:sp>
      <p:sp>
        <p:nvSpPr>
          <p:cNvPr id="48" name="Footer Placeholder 2">
            <a:extLst>
              <a:ext uri="{FF2B5EF4-FFF2-40B4-BE49-F238E27FC236}">
                <a16:creationId xmlns:a16="http://schemas.microsoft.com/office/drawing/2014/main" id="{3DBE703B-9850-4692-9D37-22F06F447586}"/>
              </a:ext>
            </a:extLst>
          </p:cNvPr>
          <p:cNvSpPr>
            <a:spLocks noGrp="1"/>
          </p:cNvSpPr>
          <p:nvPr>
            <p:ph type="ftr" sz="quarter" idx="10"/>
          </p:nvPr>
        </p:nvSpPr>
        <p:spPr>
          <a:xfrm>
            <a:off x="575770" y="6631852"/>
            <a:ext cx="41148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Microsoft Confidential - Internal Use Only</a:t>
            </a:r>
          </a:p>
        </p:txBody>
      </p:sp>
      <p:sp>
        <p:nvSpPr>
          <p:cNvPr id="49" name="Slide Number Placeholder 5">
            <a:extLst>
              <a:ext uri="{FF2B5EF4-FFF2-40B4-BE49-F238E27FC236}">
                <a16:creationId xmlns:a16="http://schemas.microsoft.com/office/drawing/2014/main" id="{F44E29A1-0C5A-4312-BF17-8022CB236E1E}"/>
              </a:ext>
            </a:extLst>
          </p:cNvPr>
          <p:cNvSpPr>
            <a:spLocks noGrp="1"/>
          </p:cNvSpPr>
          <p:nvPr>
            <p:ph type="sldNum" sz="quarter" idx="11"/>
          </p:nvPr>
        </p:nvSpPr>
        <p:spPr>
          <a:xfrm>
            <a:off x="11643614" y="6631852"/>
            <a:ext cx="2159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435EBD8-2B4E-460A-B166-558D15DA4B06}"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TextBox 3">
            <a:extLst>
              <a:ext uri="{FF2B5EF4-FFF2-40B4-BE49-F238E27FC236}">
                <a16:creationId xmlns:a16="http://schemas.microsoft.com/office/drawing/2014/main" id="{9D8FFF82-82ED-41A3-9509-3950A6D81A69}"/>
              </a:ext>
            </a:extLst>
          </p:cNvPr>
          <p:cNvSpPr txBox="1"/>
          <p:nvPr/>
        </p:nvSpPr>
        <p:spPr>
          <a:xfrm>
            <a:off x="10301089" y="5295831"/>
            <a:ext cx="1196626" cy="83099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Guide the development of POC 1</a:t>
            </a:r>
            <a:r>
              <a:rPr kumimoji="0" lang="en-US" sz="1200" b="0" i="0" u="none" strike="noStrike" kern="1200" cap="none" spc="0" normalizeH="0" baseline="30000" noProof="0">
                <a:ln>
                  <a:noFill/>
                </a:ln>
                <a:solidFill>
                  <a:srgbClr val="FFFFFF"/>
                </a:solidFill>
                <a:effectLst/>
                <a:uLnTx/>
                <a:uFillTx/>
                <a:latin typeface="Segoe UI"/>
                <a:ea typeface="Segoe UI" pitchFamily="34" charset="0"/>
                <a:cs typeface="Segoe UI" pitchFamily="34" charset="0"/>
              </a:rPr>
              <a:t>st</a:t>
            </a: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party solutions</a:t>
            </a:r>
          </a:p>
        </p:txBody>
      </p:sp>
    </p:spTree>
    <p:extLst>
      <p:ext uri="{BB962C8B-B14F-4D97-AF65-F5344CB8AC3E}">
        <p14:creationId xmlns:p14="http://schemas.microsoft.com/office/powerpoint/2010/main" val="36710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442912D-816F-4FA9-9C32-2A7373410E63}"/>
              </a:ext>
            </a:extLst>
          </p:cNvPr>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 - Internal Use Only</a:t>
            </a:r>
          </a:p>
        </p:txBody>
      </p:sp>
      <p:sp>
        <p:nvSpPr>
          <p:cNvPr id="6" name="Slide Number Placeholder 5">
            <a:extLst>
              <a:ext uri="{FF2B5EF4-FFF2-40B4-BE49-F238E27FC236}">
                <a16:creationId xmlns:a16="http://schemas.microsoft.com/office/drawing/2014/main" id="{3E7B51AA-C7C1-48E5-958A-88D7E3203EC9}"/>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435EBD8-2B4E-460A-B166-558D15DA4B06}"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aphicFrame>
        <p:nvGraphicFramePr>
          <p:cNvPr id="5" name="Content Placeholder 3">
            <a:extLst>
              <a:ext uri="{FF2B5EF4-FFF2-40B4-BE49-F238E27FC236}">
                <a16:creationId xmlns:a16="http://schemas.microsoft.com/office/drawing/2014/main" id="{3A8F1DDD-6F41-4818-9AFB-CF2C93B360E1}"/>
              </a:ext>
            </a:extLst>
          </p:cNvPr>
          <p:cNvGraphicFramePr>
            <a:graphicFrameLocks/>
          </p:cNvGraphicFramePr>
          <p:nvPr>
            <p:extLst>
              <p:ext uri="{D42A27DB-BD31-4B8C-83A1-F6EECF244321}">
                <p14:modId xmlns:p14="http://schemas.microsoft.com/office/powerpoint/2010/main" val="2470686213"/>
              </p:ext>
            </p:extLst>
          </p:nvPr>
        </p:nvGraphicFramePr>
        <p:xfrm>
          <a:off x="3810000" y="342900"/>
          <a:ext cx="7814003" cy="5926145"/>
        </p:xfrm>
        <a:graphic>
          <a:graphicData uri="http://schemas.openxmlformats.org/drawingml/2006/table">
            <a:tbl>
              <a:tblPr firstRow="1" bandRow="1"/>
              <a:tblGrid>
                <a:gridCol w="365760">
                  <a:extLst>
                    <a:ext uri="{9D8B030D-6E8A-4147-A177-3AD203B41FA5}">
                      <a16:colId xmlns:a16="http://schemas.microsoft.com/office/drawing/2014/main" val="1659771364"/>
                    </a:ext>
                  </a:extLst>
                </a:gridCol>
                <a:gridCol w="1397201">
                  <a:extLst>
                    <a:ext uri="{9D8B030D-6E8A-4147-A177-3AD203B41FA5}">
                      <a16:colId xmlns:a16="http://schemas.microsoft.com/office/drawing/2014/main" val="1276661192"/>
                    </a:ext>
                  </a:extLst>
                </a:gridCol>
                <a:gridCol w="1543050">
                  <a:extLst>
                    <a:ext uri="{9D8B030D-6E8A-4147-A177-3AD203B41FA5}">
                      <a16:colId xmlns:a16="http://schemas.microsoft.com/office/drawing/2014/main" val="1692968567"/>
                    </a:ext>
                  </a:extLst>
                </a:gridCol>
                <a:gridCol w="2926080">
                  <a:extLst>
                    <a:ext uri="{9D8B030D-6E8A-4147-A177-3AD203B41FA5}">
                      <a16:colId xmlns:a16="http://schemas.microsoft.com/office/drawing/2014/main" val="2156328280"/>
                    </a:ext>
                  </a:extLst>
                </a:gridCol>
                <a:gridCol w="1581912">
                  <a:extLst>
                    <a:ext uri="{9D8B030D-6E8A-4147-A177-3AD203B41FA5}">
                      <a16:colId xmlns:a16="http://schemas.microsoft.com/office/drawing/2014/main" val="3433871044"/>
                    </a:ext>
                  </a:extLst>
                </a:gridCol>
              </a:tblGrid>
              <a:tr h="258755">
                <a:tc>
                  <a:txBody>
                    <a:bodyPr/>
                    <a:lstStyle/>
                    <a:p>
                      <a:pPr algn="l">
                        <a:spcBef>
                          <a:spcPts val="100"/>
                        </a:spcBef>
                        <a:spcAft>
                          <a:spcPts val="100"/>
                        </a:spcAft>
                      </a:pPr>
                      <a:endParaRPr lang="en-US" sz="1000">
                        <a:solidFill>
                          <a:schemeClr val="accent2"/>
                        </a:solidFill>
                        <a:latin typeface="+mj-lt"/>
                        <a:cs typeface="Segoe UI Semibold" panose="020B0702040204020203" pitchFamily="34" charset="0"/>
                      </a:endParaRPr>
                    </a:p>
                  </a:txBody>
                  <a:tcPr marT="18288" marB="18288" anchor="ctr">
                    <a:lnL w="6350"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Bef>
                          <a:spcPts val="100"/>
                        </a:spcBef>
                        <a:spcAft>
                          <a:spcPts val="100"/>
                        </a:spcAft>
                      </a:pPr>
                      <a:endParaRPr lang="en-US" sz="1000">
                        <a:solidFill>
                          <a:schemeClr val="accent2"/>
                        </a:solidFill>
                        <a:latin typeface="+mj-lt"/>
                        <a:cs typeface="Segoe UI Semibold" panose="020B0702040204020203" pitchFamily="34" charset="0"/>
                      </a:endParaRPr>
                    </a:p>
                  </a:txBody>
                  <a:tcPr marT="18288" marB="18288" anchor="ctr">
                    <a:lnL w="6350"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100"/>
                        </a:spcBef>
                        <a:spcAft>
                          <a:spcPts val="100"/>
                        </a:spcAft>
                        <a:buClrTx/>
                        <a:buSzTx/>
                        <a:buFontTx/>
                        <a:buNone/>
                        <a:tabLst/>
                        <a:defRPr/>
                      </a:pPr>
                      <a:r>
                        <a:rPr lang="en-US" sz="1100" kern="1200">
                          <a:ln>
                            <a:noFill/>
                          </a:ln>
                          <a:solidFill>
                            <a:schemeClr val="accent2"/>
                          </a:solidFill>
                          <a:latin typeface="+mj-lt"/>
                          <a:cs typeface="Segoe UI Semibold" panose="020B0702040204020203" pitchFamily="34" charset="0"/>
                        </a:rPr>
                        <a:t>AGENDA ITEM</a:t>
                      </a:r>
                      <a:endParaRPr lang="en-US" sz="1100" b="1" kern="1200">
                        <a:ln>
                          <a:noFill/>
                        </a:ln>
                        <a:solidFill>
                          <a:schemeClr val="accent2"/>
                        </a:solidFill>
                        <a:latin typeface="+mj-lt"/>
                        <a:ea typeface="+mn-ea"/>
                        <a:cs typeface="Segoe UI Semibold" panose="020B0702040204020203" pitchFamily="34" charset="0"/>
                      </a:endParaRPr>
                    </a:p>
                  </a:txBody>
                  <a:tcPr marT="18288" marB="18288"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100"/>
                        </a:spcBef>
                        <a:spcAft>
                          <a:spcPts val="100"/>
                        </a:spcAft>
                        <a:buClrTx/>
                        <a:buSzTx/>
                        <a:buFontTx/>
                        <a:buNone/>
                        <a:tabLst/>
                        <a:defRPr/>
                      </a:pPr>
                      <a:r>
                        <a:rPr lang="en-US" sz="1100" kern="1200">
                          <a:ln>
                            <a:noFill/>
                          </a:ln>
                          <a:solidFill>
                            <a:schemeClr val="accent2"/>
                          </a:solidFill>
                          <a:latin typeface="+mj-lt"/>
                          <a:cs typeface="Segoe UI Semibold" panose="020B0702040204020203" pitchFamily="34" charset="0"/>
                        </a:rPr>
                        <a:t>ACTIVITIES</a:t>
                      </a:r>
                      <a:endParaRPr lang="en-US" sz="1100" b="1" kern="1200">
                        <a:ln>
                          <a:noFill/>
                        </a:ln>
                        <a:solidFill>
                          <a:schemeClr val="accent2"/>
                        </a:solidFill>
                        <a:latin typeface="+mj-lt"/>
                        <a:ea typeface="+mn-ea"/>
                        <a:cs typeface="Segoe UI Semibold" panose="020B0702040204020203" pitchFamily="34" charset="0"/>
                      </a:endParaRPr>
                    </a:p>
                  </a:txBody>
                  <a:tcPr marT="18288" marB="18288"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Bef>
                          <a:spcPts val="100"/>
                        </a:spcBef>
                        <a:spcAft>
                          <a:spcPts val="100"/>
                        </a:spcAft>
                      </a:pPr>
                      <a:r>
                        <a:rPr lang="en-US" sz="1100">
                          <a:solidFill>
                            <a:schemeClr val="accent2"/>
                          </a:solidFill>
                          <a:latin typeface="+mj-lt"/>
                          <a:cs typeface="Segoe UI Semibold" panose="020B0702040204020203" pitchFamily="34" charset="0"/>
                        </a:rPr>
                        <a:t>OWNER</a:t>
                      </a:r>
                    </a:p>
                  </a:txBody>
                  <a:tcPr marT="18288" marB="18288"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530216"/>
                  </a:ext>
                </a:extLst>
              </a:tr>
              <a:tr h="639095">
                <a:tc rowSpan="5">
                  <a:txBody>
                    <a:bodyPr/>
                    <a:lstStyle/>
                    <a:p>
                      <a:pPr marL="0" marR="0" lvl="0" indent="0" algn="ctr" defTabSz="914400" rtl="0" eaLnBrk="1" fontAlgn="auto" latinLnBrk="0" hangingPunct="1">
                        <a:lnSpc>
                          <a:spcPct val="100000"/>
                        </a:lnSpc>
                        <a:spcBef>
                          <a:spcPts val="100"/>
                        </a:spcBef>
                        <a:spcAft>
                          <a:spcPts val="100"/>
                        </a:spcAft>
                        <a:buClrTx/>
                        <a:buSzTx/>
                        <a:buFontTx/>
                        <a:buNone/>
                        <a:tabLst/>
                        <a:defRPr/>
                      </a:pPr>
                      <a:r>
                        <a:rPr lang="en-US" sz="1100" b="0" i="0">
                          <a:ln>
                            <a:noFill/>
                          </a:ln>
                          <a:solidFill>
                            <a:schemeClr val="tx1"/>
                          </a:solidFill>
                          <a:latin typeface="+mj-lt"/>
                        </a:rPr>
                        <a:t>September 21</a:t>
                      </a:r>
                    </a:p>
                  </a:txBody>
                  <a:tcPr marT="18288" marB="18288" vert="vert27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accent3"/>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100"/>
                        </a:spcBef>
                        <a:spcAft>
                          <a:spcPts val="100"/>
                        </a:spcAft>
                        <a:buClrTx/>
                        <a:buSzTx/>
                        <a:buFontTx/>
                        <a:buNone/>
                        <a:tabLst/>
                        <a:defRPr/>
                      </a:pPr>
                      <a:r>
                        <a:rPr lang="en-US" sz="1100">
                          <a:ln>
                            <a:noFill/>
                          </a:ln>
                          <a:solidFill>
                            <a:schemeClr val="bg1"/>
                          </a:solidFill>
                          <a:latin typeface="+mj-lt"/>
                        </a:rPr>
                        <a:t>9:00 AM </a:t>
                      </a:r>
                      <a:endParaRPr lang="en-US" sz="1100" b="0" i="0">
                        <a:ln>
                          <a:noFill/>
                        </a:ln>
                        <a:solidFill>
                          <a:schemeClr val="bg1"/>
                        </a:solidFill>
                        <a:latin typeface="+mj-lt"/>
                      </a:endParaRP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a:spcBef>
                          <a:spcPts val="300"/>
                        </a:spcBef>
                        <a:spcAft>
                          <a:spcPts val="100"/>
                        </a:spcAft>
                      </a:pPr>
                      <a:r>
                        <a:rPr lang="en-US" sz="1050" b="0" strike="noStrike" kern="1200">
                          <a:solidFill>
                            <a:schemeClr val="bg1"/>
                          </a:solidFill>
                          <a:latin typeface="+mn-lt"/>
                          <a:ea typeface="+mn-ea"/>
                          <a:cs typeface="+mn-cs"/>
                        </a:rPr>
                        <a:t>Hackathon starts</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spcBef>
                          <a:spcPts val="400"/>
                        </a:spcBef>
                        <a:spcAft>
                          <a:spcPts val="0"/>
                        </a:spcAft>
                        <a:buFont typeface="Arial" panose="020B0604020202020204" pitchFamily="34" charset="0"/>
                        <a:buChar char="•"/>
                      </a:pPr>
                      <a:r>
                        <a:rPr lang="en-US" sz="1050" strike="noStrike" kern="1200">
                          <a:solidFill>
                            <a:schemeClr val="bg1"/>
                          </a:solidFill>
                          <a:latin typeface="+mn-lt"/>
                          <a:ea typeface="+mn-ea"/>
                          <a:cs typeface="+mn-cs"/>
                        </a:rPr>
                        <a:t>Start challenges </a:t>
                      </a:r>
                    </a:p>
                    <a:p>
                      <a:pPr marL="171450" marR="0" indent="-171450">
                        <a:spcBef>
                          <a:spcPts val="400"/>
                        </a:spcBef>
                        <a:spcAft>
                          <a:spcPts val="0"/>
                        </a:spcAft>
                        <a:buFont typeface="Arial" panose="020B0604020202020204" pitchFamily="34" charset="0"/>
                        <a:buChar char="•"/>
                      </a:pPr>
                      <a:r>
                        <a:rPr lang="en-US" sz="1050" strike="noStrike" kern="1200">
                          <a:solidFill>
                            <a:schemeClr val="bg1"/>
                          </a:solidFill>
                          <a:latin typeface="+mn-lt"/>
                          <a:ea typeface="+mn-ea"/>
                          <a:cs typeface="+mn-cs"/>
                        </a:rPr>
                        <a:t>Proctors available</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400"/>
                        </a:spcBef>
                        <a:spcAft>
                          <a:spcPts val="100"/>
                        </a:spcAft>
                      </a:pPr>
                      <a:r>
                        <a:rPr lang="en-US" sz="1050" strike="noStrike">
                          <a:solidFill>
                            <a:schemeClr val="bg1"/>
                          </a:solidFill>
                          <a:latin typeface="+mn-lt"/>
                        </a:rPr>
                        <a:t>Proctors</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291522102"/>
                  </a:ext>
                </a:extLst>
              </a:tr>
              <a:tr h="786788">
                <a:tc vMerge="1">
                  <a:txBody>
                    <a:bodyPr/>
                    <a:lstStyle/>
                    <a:p>
                      <a:endParaRPr lang="en-US"/>
                    </a:p>
                  </a:txBody>
                  <a:tcPr/>
                </a:tc>
                <a:tc>
                  <a:txBody>
                    <a:bodyPr/>
                    <a:lstStyle/>
                    <a:p>
                      <a:pPr marL="0" marR="0" lvl="0" indent="0" algn="l" defTabSz="914400" rtl="0" eaLnBrk="1" fontAlgn="auto" latinLnBrk="0" hangingPunct="1">
                        <a:lnSpc>
                          <a:spcPct val="100000"/>
                        </a:lnSpc>
                        <a:spcBef>
                          <a:spcPts val="100"/>
                        </a:spcBef>
                        <a:spcAft>
                          <a:spcPts val="100"/>
                        </a:spcAft>
                        <a:buClrTx/>
                        <a:buSzTx/>
                        <a:buFontTx/>
                        <a:buNone/>
                        <a:tabLst/>
                        <a:defRPr/>
                      </a:pPr>
                      <a:r>
                        <a:rPr lang="en-US" sz="1100">
                          <a:ln>
                            <a:noFill/>
                          </a:ln>
                          <a:solidFill>
                            <a:schemeClr val="bg1"/>
                          </a:solidFill>
                          <a:latin typeface="+mj-lt"/>
                        </a:rPr>
                        <a:t>9:00 – 9:15 AM PST</a:t>
                      </a:r>
                      <a:endParaRPr lang="en-US" sz="1100" b="0" i="0">
                        <a:ln>
                          <a:noFill/>
                        </a:ln>
                        <a:solidFill>
                          <a:schemeClr val="bg1"/>
                        </a:solidFill>
                        <a:latin typeface="+mj-lt"/>
                      </a:endParaRP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l" defTabSz="914400" rtl="0" eaLnBrk="1" fontAlgn="auto" latinLnBrk="0" hangingPunct="1">
                        <a:lnSpc>
                          <a:spcPct val="100000"/>
                        </a:lnSpc>
                        <a:spcBef>
                          <a:spcPts val="300"/>
                        </a:spcBef>
                        <a:spcAft>
                          <a:spcPts val="100"/>
                        </a:spcAft>
                        <a:buClrTx/>
                        <a:buSzTx/>
                        <a:buFontTx/>
                        <a:buNone/>
                        <a:tabLst/>
                        <a:defRPr/>
                      </a:pPr>
                      <a:r>
                        <a:rPr lang="en-US" sz="1050" baseline="0">
                          <a:ln>
                            <a:noFill/>
                          </a:ln>
                          <a:solidFill>
                            <a:schemeClr val="bg1"/>
                          </a:solidFill>
                          <a:latin typeface="+mn-lt"/>
                        </a:rPr>
                        <a:t>Hackathon</a:t>
                      </a:r>
                      <a:br>
                        <a:rPr lang="en-US" sz="1050" baseline="0">
                          <a:ln>
                            <a:noFill/>
                          </a:ln>
                          <a:solidFill>
                            <a:schemeClr val="bg1"/>
                          </a:solidFill>
                          <a:latin typeface="+mn-lt"/>
                        </a:rPr>
                      </a:br>
                      <a:r>
                        <a:rPr lang="en-US" sz="1050" baseline="0">
                          <a:ln>
                            <a:noFill/>
                          </a:ln>
                          <a:solidFill>
                            <a:schemeClr val="bg1"/>
                          </a:solidFill>
                          <a:latin typeface="+mn-lt"/>
                        </a:rPr>
                        <a:t>kick-off/Q&amp;A session/proctor introduction</a:t>
                      </a:r>
                      <a:endParaRPr lang="en-US" sz="1050" b="0" i="0" baseline="0">
                        <a:ln>
                          <a:noFill/>
                        </a:ln>
                        <a:solidFill>
                          <a:schemeClr val="bg1"/>
                        </a:solidFill>
                        <a:latin typeface="+mn-lt"/>
                      </a:endParaRP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363"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sz="1050" kern="1200">
                          <a:ln>
                            <a:noFill/>
                          </a:ln>
                          <a:solidFill>
                            <a:schemeClr val="bg1"/>
                          </a:solidFill>
                          <a:effectLst/>
                          <a:latin typeface="+mn-lt"/>
                        </a:rPr>
                        <a:t>Introductions</a:t>
                      </a:r>
                    </a:p>
                    <a:p>
                      <a:pPr marL="171450" marR="0" indent="-171450" algn="l" defTabSz="914363"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sz="1050" kern="1200">
                          <a:ln>
                            <a:noFill/>
                          </a:ln>
                          <a:solidFill>
                            <a:schemeClr val="bg1"/>
                          </a:solidFill>
                          <a:effectLst/>
                          <a:latin typeface="+mn-lt"/>
                        </a:rPr>
                        <a:t>Review agenda, establish</a:t>
                      </a:r>
                      <a:r>
                        <a:rPr lang="en-US" sz="1050" kern="1200" baseline="0">
                          <a:ln>
                            <a:noFill/>
                          </a:ln>
                          <a:solidFill>
                            <a:schemeClr val="bg1"/>
                          </a:solidFill>
                          <a:effectLst/>
                          <a:latin typeface="+mn-lt"/>
                        </a:rPr>
                        <a:t> objectives,</a:t>
                      </a:r>
                      <a:br>
                        <a:rPr lang="en-US" sz="1050" kern="1200" baseline="0">
                          <a:ln>
                            <a:noFill/>
                          </a:ln>
                          <a:solidFill>
                            <a:schemeClr val="bg1"/>
                          </a:solidFill>
                          <a:effectLst/>
                          <a:latin typeface="+mn-lt"/>
                        </a:rPr>
                      </a:br>
                      <a:r>
                        <a:rPr lang="en-US" sz="1050" kern="1200" baseline="0">
                          <a:ln>
                            <a:noFill/>
                          </a:ln>
                          <a:solidFill>
                            <a:schemeClr val="bg1"/>
                          </a:solidFill>
                          <a:effectLst/>
                          <a:latin typeface="+mn-lt"/>
                        </a:rPr>
                        <a:t>set expectations</a:t>
                      </a:r>
                    </a:p>
                    <a:p>
                      <a:pPr marL="171450" marR="0" indent="-171450" algn="l" defTabSz="914363"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sz="1050" b="0" i="0" kern="1200" baseline="0">
                          <a:ln>
                            <a:noFill/>
                          </a:ln>
                          <a:solidFill>
                            <a:schemeClr val="bg1"/>
                          </a:solidFill>
                          <a:effectLst/>
                          <a:latin typeface="+mn-lt"/>
                          <a:ea typeface="+mn-ea"/>
                          <a:cs typeface="+mn-cs"/>
                        </a:rPr>
                        <a:t>Answer any participant questions</a:t>
                      </a:r>
                      <a:endParaRPr lang="en-US" sz="1050" b="0" i="0" kern="1200">
                        <a:ln>
                          <a:noFill/>
                        </a:ln>
                        <a:solidFill>
                          <a:schemeClr val="bg1"/>
                        </a:solidFill>
                        <a:effectLst/>
                        <a:latin typeface="+mn-lt"/>
                        <a:ea typeface="+mn-ea"/>
                        <a:cs typeface="+mn-cs"/>
                      </a:endParaRP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400"/>
                        </a:spcBef>
                        <a:spcAft>
                          <a:spcPts val="100"/>
                        </a:spcAft>
                      </a:pPr>
                      <a:r>
                        <a:rPr lang="en-US" sz="1050">
                          <a:solidFill>
                            <a:schemeClr val="bg1"/>
                          </a:solidFill>
                          <a:latin typeface="+mn-lt"/>
                        </a:rPr>
                        <a:t>Proctor lead &amp; proctors</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7724864"/>
                  </a:ext>
                </a:extLst>
              </a:tr>
              <a:tr h="354382">
                <a:tc vMerge="1">
                  <a:txBody>
                    <a:bodyPr/>
                    <a:lstStyle/>
                    <a:p>
                      <a:pPr>
                        <a:lnSpc>
                          <a:spcPct val="100000"/>
                        </a:lnSpc>
                        <a:spcBef>
                          <a:spcPts val="100"/>
                        </a:spcBef>
                        <a:spcAft>
                          <a:spcPts val="300"/>
                        </a:spcAft>
                      </a:pPr>
                      <a:endParaRPr lang="en-US" sz="900">
                        <a:solidFill>
                          <a:schemeClr val="bg1"/>
                        </a:solidFill>
                      </a:endParaRPr>
                    </a:p>
                  </a:txBody>
                  <a:tcPr marL="36576" marR="36576" marT="27432" marB="27432" anchor="ctr">
                    <a:lnL w="6350" cap="flat" cmpd="sng" algn="ctr">
                      <a:solidFill>
                        <a:schemeClr val="tx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solidFill>
                      <a:schemeClr val="tx1">
                        <a:lumMod val="95000"/>
                      </a:schemeClr>
                    </a:solidFill>
                  </a:tcPr>
                </a:tc>
                <a:tc>
                  <a:txBody>
                    <a:bodyPr/>
                    <a:lstStyle/>
                    <a:p>
                      <a:pPr>
                        <a:lnSpc>
                          <a:spcPct val="100000"/>
                        </a:lnSpc>
                        <a:spcBef>
                          <a:spcPts val="100"/>
                        </a:spcBef>
                        <a:spcAft>
                          <a:spcPts val="100"/>
                        </a:spcAft>
                      </a:pPr>
                      <a:r>
                        <a:rPr lang="en-US" sz="1100">
                          <a:solidFill>
                            <a:schemeClr val="bg1"/>
                          </a:solidFill>
                          <a:latin typeface="+mn-lt"/>
                        </a:rPr>
                        <a:t>12:30 – 1:30 PM </a:t>
                      </a: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a:spcBef>
                          <a:spcPts val="300"/>
                        </a:spcBef>
                        <a:spcAft>
                          <a:spcPts val="100"/>
                        </a:spcAft>
                      </a:pPr>
                      <a:r>
                        <a:rPr lang="en-US" sz="1050" b="0" kern="1200">
                          <a:solidFill>
                            <a:schemeClr val="bg1"/>
                          </a:solidFill>
                          <a:latin typeface="+mn-lt"/>
                          <a:ea typeface="+mn-ea"/>
                          <a:cs typeface="+mn-cs"/>
                        </a:rPr>
                        <a:t>Lunch</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a:lnSpc>
                          <a:spcPct val="100000"/>
                        </a:lnSpc>
                        <a:spcBef>
                          <a:spcPts val="400"/>
                        </a:spcBef>
                        <a:spcAft>
                          <a:spcPts val="0"/>
                        </a:spcAft>
                        <a:buFont typeface="Arial" panose="020B0604020202020204" pitchFamily="34" charset="0"/>
                        <a:buChar char="•"/>
                      </a:pPr>
                      <a:r>
                        <a:rPr lang="en-US" sz="1050">
                          <a:solidFill>
                            <a:schemeClr val="bg1"/>
                          </a:solidFill>
                          <a:latin typeface="+mn-lt"/>
                        </a:rPr>
                        <a:t>Proctor break</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400"/>
                        </a:spcBef>
                        <a:spcAft>
                          <a:spcPts val="100"/>
                        </a:spcAft>
                      </a:pPr>
                      <a:endParaRPr lang="en-US" sz="1050">
                        <a:solidFill>
                          <a:schemeClr val="bg1"/>
                        </a:solidFill>
                        <a:latin typeface="+mn-lt"/>
                      </a:endParaRP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208619319"/>
                  </a:ext>
                </a:extLst>
              </a:tr>
              <a:tr h="786788">
                <a:tc vMerge="1">
                  <a:txBody>
                    <a:bodyPr/>
                    <a:lstStyle/>
                    <a:p>
                      <a:pPr>
                        <a:lnSpc>
                          <a:spcPct val="100000"/>
                        </a:lnSpc>
                        <a:spcBef>
                          <a:spcPts val="100"/>
                        </a:spcBef>
                        <a:spcAft>
                          <a:spcPts val="300"/>
                        </a:spcAft>
                      </a:pPr>
                      <a:endParaRPr lang="en-US" sz="900">
                        <a:solidFill>
                          <a:schemeClr val="bg1"/>
                        </a:solidFill>
                      </a:endParaRPr>
                    </a:p>
                  </a:txBody>
                  <a:tcPr marL="36576" marR="36576" marT="27432" marB="27432" anchor="ctr">
                    <a:lnL w="6350" cap="flat" cmpd="sng" algn="ctr">
                      <a:solidFill>
                        <a:schemeClr val="tx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solidFill>
                      <a:schemeClr val="tx1">
                        <a:lumMod val="95000"/>
                      </a:schemeClr>
                    </a:solidFill>
                  </a:tcPr>
                </a:tc>
                <a:tc>
                  <a:txBody>
                    <a:bodyPr/>
                    <a:lstStyle/>
                    <a:p>
                      <a:pPr>
                        <a:lnSpc>
                          <a:spcPct val="100000"/>
                        </a:lnSpc>
                        <a:spcBef>
                          <a:spcPts val="100"/>
                        </a:spcBef>
                        <a:spcAft>
                          <a:spcPts val="100"/>
                        </a:spcAft>
                      </a:pPr>
                      <a:r>
                        <a:rPr lang="en-US" sz="1100">
                          <a:solidFill>
                            <a:schemeClr val="bg1"/>
                          </a:solidFill>
                          <a:latin typeface="+mj-lt"/>
                        </a:rPr>
                        <a:t>1:30 – 2:00 PM PST </a:t>
                      </a: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nSpc>
                          <a:spcPct val="100000"/>
                        </a:lnSpc>
                        <a:spcBef>
                          <a:spcPts val="300"/>
                        </a:spcBef>
                        <a:spcAft>
                          <a:spcPts val="100"/>
                        </a:spcAft>
                      </a:pPr>
                      <a:r>
                        <a:rPr lang="en-US" sz="1050">
                          <a:solidFill>
                            <a:schemeClr val="bg1"/>
                          </a:solidFill>
                          <a:latin typeface="+mn-lt"/>
                        </a:rPr>
                        <a:t>Proctor meeting</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spcBef>
                          <a:spcPts val="400"/>
                        </a:spcBef>
                        <a:spcAft>
                          <a:spcPts val="0"/>
                        </a:spcAft>
                        <a:buFont typeface="Arial" panose="020B0604020202020204" pitchFamily="34" charset="0"/>
                        <a:buChar char="•"/>
                      </a:pPr>
                      <a:r>
                        <a:rPr lang="en-US" sz="1050" kern="1200">
                          <a:solidFill>
                            <a:schemeClr val="bg1"/>
                          </a:solidFill>
                          <a:latin typeface="+mn-lt"/>
                          <a:ea typeface="+mn-ea"/>
                          <a:cs typeface="+mn-cs"/>
                        </a:rPr>
                        <a:t>Recap of day 1</a:t>
                      </a:r>
                    </a:p>
                    <a:p>
                      <a:pPr marL="171450" marR="0" indent="-171450">
                        <a:spcBef>
                          <a:spcPts val="400"/>
                        </a:spcBef>
                        <a:spcAft>
                          <a:spcPts val="0"/>
                        </a:spcAft>
                        <a:buFont typeface="Arial" panose="020B0604020202020204" pitchFamily="34" charset="0"/>
                        <a:buChar char="•"/>
                      </a:pPr>
                      <a:r>
                        <a:rPr lang="en-US" sz="1050" kern="1200">
                          <a:solidFill>
                            <a:schemeClr val="bg1"/>
                          </a:solidFill>
                          <a:latin typeface="+mn-lt"/>
                          <a:ea typeface="+mn-ea"/>
                          <a:cs typeface="+mn-cs"/>
                        </a:rPr>
                        <a:t>Q&amp;A</a:t>
                      </a:r>
                    </a:p>
                    <a:p>
                      <a:pPr marL="171450" marR="0" indent="-171450">
                        <a:spcBef>
                          <a:spcPts val="400"/>
                        </a:spcBef>
                        <a:spcAft>
                          <a:spcPts val="0"/>
                        </a:spcAft>
                        <a:buFont typeface="Arial" panose="020B0604020202020204" pitchFamily="34" charset="0"/>
                        <a:buChar char="•"/>
                      </a:pPr>
                      <a:r>
                        <a:rPr lang="en-US" sz="1050" kern="1200">
                          <a:solidFill>
                            <a:schemeClr val="bg1"/>
                          </a:solidFill>
                          <a:latin typeface="+mn-lt"/>
                          <a:ea typeface="+mn-ea"/>
                          <a:cs typeface="+mn-cs"/>
                        </a:rPr>
                        <a:t>Respond to participants outstanding questions via Teams channel</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400"/>
                        </a:spcBef>
                        <a:spcAft>
                          <a:spcPts val="100"/>
                        </a:spcAft>
                      </a:pPr>
                      <a:r>
                        <a:rPr lang="en-US" sz="1050">
                          <a:solidFill>
                            <a:schemeClr val="bg1"/>
                          </a:solidFill>
                          <a:latin typeface="+mn-lt"/>
                        </a:rPr>
                        <a:t>Proctor lead &amp; proctors</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66489874"/>
                  </a:ext>
                </a:extLst>
              </a:tr>
              <a:tr h="231801">
                <a:tc vMerge="1">
                  <a:txBody>
                    <a:bodyPr/>
                    <a:lstStyle/>
                    <a:p>
                      <a:pPr>
                        <a:lnSpc>
                          <a:spcPct val="100000"/>
                        </a:lnSpc>
                        <a:spcBef>
                          <a:spcPts val="100"/>
                        </a:spcBef>
                        <a:spcAft>
                          <a:spcPts val="300"/>
                        </a:spcAft>
                      </a:pPr>
                      <a:endParaRPr lang="en-US" sz="900">
                        <a:solidFill>
                          <a:schemeClr val="bg1"/>
                        </a:solidFill>
                      </a:endParaRPr>
                    </a:p>
                  </a:txBody>
                  <a:tcPr marL="36576" marR="36576" marT="27432" marB="27432" anchor="ctr">
                    <a:lnL w="6350" cap="flat" cmpd="sng" algn="ctr">
                      <a:solidFill>
                        <a:schemeClr val="tx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solidFill>
                      <a:schemeClr val="tx1">
                        <a:lumMod val="95000"/>
                      </a:schemeClr>
                    </a:solidFill>
                  </a:tcPr>
                </a:tc>
                <a:tc>
                  <a:txBody>
                    <a:bodyPr/>
                    <a:lstStyle/>
                    <a:p>
                      <a:pPr>
                        <a:lnSpc>
                          <a:spcPct val="100000"/>
                        </a:lnSpc>
                        <a:spcBef>
                          <a:spcPts val="100"/>
                        </a:spcBef>
                        <a:spcAft>
                          <a:spcPts val="100"/>
                        </a:spcAft>
                      </a:pPr>
                      <a:r>
                        <a:rPr lang="en-US" sz="1100">
                          <a:solidFill>
                            <a:schemeClr val="bg1"/>
                          </a:solidFill>
                          <a:latin typeface="+mn-lt"/>
                        </a:rPr>
                        <a:t>5:00 PM </a:t>
                      </a: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nSpc>
                          <a:spcPct val="100000"/>
                        </a:lnSpc>
                        <a:spcBef>
                          <a:spcPts val="300"/>
                        </a:spcBef>
                        <a:spcAft>
                          <a:spcPts val="100"/>
                        </a:spcAft>
                      </a:pPr>
                      <a:r>
                        <a:rPr lang="en-US" sz="1050">
                          <a:solidFill>
                            <a:schemeClr val="bg1"/>
                          </a:solidFill>
                          <a:latin typeface="+mn-lt"/>
                        </a:rPr>
                        <a:t>Proctors sign off</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lvl="0" indent="-171450">
                        <a:spcBef>
                          <a:spcPts val="400"/>
                        </a:spcBef>
                        <a:spcAft>
                          <a:spcPts val="0"/>
                        </a:spcAft>
                        <a:buFont typeface="Arial" panose="020B0604020202020204" pitchFamily="34" charset="0"/>
                        <a:buChar char="•"/>
                        <a:tabLst>
                          <a:tab pos="457200" algn="l"/>
                        </a:tabLst>
                      </a:pPr>
                      <a:r>
                        <a:rPr lang="en-US" sz="1050" kern="1200">
                          <a:solidFill>
                            <a:schemeClr val="bg1"/>
                          </a:solidFill>
                          <a:latin typeface="+mn-lt"/>
                          <a:ea typeface="+mn-ea"/>
                          <a:cs typeface="+mn-cs"/>
                        </a:rPr>
                        <a:t>Proctors no longer available </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400"/>
                        </a:spcBef>
                        <a:spcAft>
                          <a:spcPts val="100"/>
                        </a:spcAft>
                      </a:pPr>
                      <a:endParaRPr lang="en-US" sz="1050">
                        <a:solidFill>
                          <a:schemeClr val="bg1"/>
                        </a:solidFill>
                        <a:latin typeface="+mn-lt"/>
                      </a:endParaRP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92118211"/>
                  </a:ext>
                </a:extLst>
              </a:tr>
              <a:tr h="412635">
                <a:tc rowSpan="4">
                  <a:txBody>
                    <a:bodyPr/>
                    <a:lstStyle/>
                    <a:p>
                      <a:pPr marL="0" marR="0" lvl="0" indent="0" algn="ctr" defTabSz="914400" rtl="0" eaLnBrk="1" fontAlgn="auto" latinLnBrk="0" hangingPunct="1">
                        <a:lnSpc>
                          <a:spcPct val="100000"/>
                        </a:lnSpc>
                        <a:spcBef>
                          <a:spcPts val="100"/>
                        </a:spcBef>
                        <a:spcAft>
                          <a:spcPts val="100"/>
                        </a:spcAft>
                        <a:buClrTx/>
                        <a:buSzTx/>
                        <a:buFontTx/>
                        <a:buNone/>
                        <a:tabLst/>
                        <a:defRPr/>
                      </a:pPr>
                      <a:r>
                        <a:rPr lang="en-US" sz="1100" b="0" i="0">
                          <a:ln>
                            <a:noFill/>
                          </a:ln>
                          <a:solidFill>
                            <a:schemeClr val="tx1"/>
                          </a:solidFill>
                          <a:latin typeface="+mj-lt"/>
                        </a:rPr>
                        <a:t>September 22</a:t>
                      </a:r>
                    </a:p>
                  </a:txBody>
                  <a:tcPr marT="18288" marB="18288" vert="vert27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nSpc>
                          <a:spcPct val="100000"/>
                        </a:lnSpc>
                        <a:spcBef>
                          <a:spcPts val="100"/>
                        </a:spcBef>
                        <a:spcAft>
                          <a:spcPts val="100"/>
                        </a:spcAft>
                      </a:pPr>
                      <a:r>
                        <a:rPr lang="en-US" sz="1100">
                          <a:solidFill>
                            <a:schemeClr val="bg1"/>
                          </a:solidFill>
                          <a:latin typeface="+mn-lt"/>
                        </a:rPr>
                        <a:t>9:00 AM </a:t>
                      </a: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6350" cap="flat" cmpd="sng" algn="ctr">
                      <a:solidFill>
                        <a:schemeClr val="accent2"/>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a:spcBef>
                          <a:spcPts val="300"/>
                        </a:spcBef>
                        <a:spcAft>
                          <a:spcPts val="100"/>
                        </a:spcAft>
                      </a:pPr>
                      <a:r>
                        <a:rPr lang="en-US" sz="1050" b="0" kern="1200">
                          <a:solidFill>
                            <a:schemeClr val="bg1"/>
                          </a:solidFill>
                          <a:latin typeface="+mn-lt"/>
                          <a:ea typeface="+mn-ea"/>
                          <a:cs typeface="+mn-cs"/>
                        </a:rPr>
                        <a:t>Hackathon day 2 start</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6350" cap="flat" cmpd="sng" algn="ctr">
                      <a:solidFill>
                        <a:schemeClr val="accent2"/>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spcBef>
                          <a:spcPts val="400"/>
                        </a:spcBef>
                        <a:spcAft>
                          <a:spcPts val="0"/>
                        </a:spcAft>
                        <a:buFont typeface="Arial" panose="020B0604020202020204" pitchFamily="34" charset="0"/>
                        <a:buChar char="•"/>
                      </a:pPr>
                      <a:r>
                        <a:rPr lang="en-US" sz="1050" kern="1200">
                          <a:solidFill>
                            <a:schemeClr val="bg1"/>
                          </a:solidFill>
                          <a:latin typeface="+mn-lt"/>
                          <a:ea typeface="+mn-ea"/>
                          <a:cs typeface="+mn-cs"/>
                        </a:rPr>
                        <a:t>Start challenges </a:t>
                      </a:r>
                    </a:p>
                    <a:p>
                      <a:pPr marL="171450" marR="0" indent="-171450">
                        <a:spcBef>
                          <a:spcPts val="400"/>
                        </a:spcBef>
                        <a:spcAft>
                          <a:spcPts val="0"/>
                        </a:spcAft>
                        <a:buFont typeface="Arial" panose="020B0604020202020204" pitchFamily="34" charset="0"/>
                        <a:buChar char="•"/>
                      </a:pPr>
                      <a:r>
                        <a:rPr lang="en-US" sz="1050" kern="1200">
                          <a:solidFill>
                            <a:schemeClr val="bg1"/>
                          </a:solidFill>
                          <a:latin typeface="+mn-lt"/>
                          <a:ea typeface="+mn-ea"/>
                          <a:cs typeface="+mn-cs"/>
                        </a:rPr>
                        <a:t>Proctors available</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6350" cap="flat" cmpd="sng" algn="ctr">
                      <a:solidFill>
                        <a:schemeClr val="accent2"/>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400"/>
                        </a:spcBef>
                        <a:spcAft>
                          <a:spcPts val="100"/>
                        </a:spcAft>
                      </a:pPr>
                      <a:r>
                        <a:rPr lang="en-US" sz="1050">
                          <a:solidFill>
                            <a:schemeClr val="bg1"/>
                          </a:solidFill>
                          <a:latin typeface="+mn-lt"/>
                        </a:rPr>
                        <a:t>Proctors</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6350" cap="flat" cmpd="sng" algn="ctr">
                      <a:solidFill>
                        <a:schemeClr val="accent2"/>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474253909"/>
                  </a:ext>
                </a:extLst>
              </a:tr>
              <a:tr h="354382">
                <a:tc vMerge="1">
                  <a:txBody>
                    <a:bodyPr/>
                    <a:lstStyle/>
                    <a:p>
                      <a:pPr marL="0" marR="0" lvl="0" indent="0" algn="ctr" defTabSz="914400" rtl="0" eaLnBrk="1" fontAlgn="auto" latinLnBrk="0" hangingPunct="1">
                        <a:lnSpc>
                          <a:spcPct val="100000"/>
                        </a:lnSpc>
                        <a:spcBef>
                          <a:spcPts val="100"/>
                        </a:spcBef>
                        <a:spcAft>
                          <a:spcPts val="300"/>
                        </a:spcAft>
                        <a:buClrTx/>
                        <a:buSzTx/>
                        <a:buFontTx/>
                        <a:buNone/>
                        <a:tabLst/>
                        <a:defRPr/>
                      </a:pPr>
                      <a:endParaRPr lang="en-US" sz="1000" b="0" i="0">
                        <a:ln>
                          <a:noFill/>
                        </a:ln>
                        <a:solidFill>
                          <a:schemeClr val="tx1"/>
                        </a:solidFill>
                        <a:latin typeface="+mj-lt"/>
                      </a:endParaRPr>
                    </a:p>
                  </a:txBody>
                  <a:tcPr marL="36576" marR="36576" marT="27432" marB="27432" vert="vert270" anchor="ctr">
                    <a:lnL w="6350" cap="flat" cmpd="sng" algn="ctr">
                      <a:solidFill>
                        <a:schemeClr val="tx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chemeClr val="bg2"/>
                    </a:solidFill>
                  </a:tcPr>
                </a:tc>
                <a:tc>
                  <a:txBody>
                    <a:bodyPr/>
                    <a:lstStyle/>
                    <a:p>
                      <a:pPr>
                        <a:lnSpc>
                          <a:spcPct val="100000"/>
                        </a:lnSpc>
                        <a:spcBef>
                          <a:spcPts val="100"/>
                        </a:spcBef>
                        <a:spcAft>
                          <a:spcPts val="100"/>
                        </a:spcAft>
                      </a:pPr>
                      <a:r>
                        <a:rPr lang="en-US" sz="1100">
                          <a:solidFill>
                            <a:schemeClr val="bg1"/>
                          </a:solidFill>
                          <a:latin typeface="+mn-lt"/>
                        </a:rPr>
                        <a:t>12:30 – 1:30 PM </a:t>
                      </a: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a:spcBef>
                          <a:spcPts val="300"/>
                        </a:spcBef>
                        <a:spcAft>
                          <a:spcPts val="100"/>
                        </a:spcAft>
                      </a:pPr>
                      <a:r>
                        <a:rPr lang="en-US" sz="1050" b="0" kern="1200">
                          <a:solidFill>
                            <a:schemeClr val="bg1"/>
                          </a:solidFill>
                          <a:latin typeface="+mn-lt"/>
                          <a:ea typeface="+mn-ea"/>
                          <a:cs typeface="+mn-cs"/>
                        </a:rPr>
                        <a:t>Lunch</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a:lnSpc>
                          <a:spcPct val="100000"/>
                        </a:lnSpc>
                        <a:spcBef>
                          <a:spcPts val="400"/>
                        </a:spcBef>
                        <a:spcAft>
                          <a:spcPts val="0"/>
                        </a:spcAft>
                        <a:buFont typeface="Arial" panose="020B0604020202020204" pitchFamily="34" charset="0"/>
                        <a:buChar char="•"/>
                      </a:pPr>
                      <a:r>
                        <a:rPr lang="en-US" sz="1050">
                          <a:solidFill>
                            <a:schemeClr val="bg1"/>
                          </a:solidFill>
                          <a:latin typeface="+mn-lt"/>
                        </a:rPr>
                        <a:t>Proctor break</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400"/>
                        </a:spcBef>
                        <a:spcAft>
                          <a:spcPts val="100"/>
                        </a:spcAft>
                      </a:pPr>
                      <a:endParaRPr lang="en-US" sz="1050">
                        <a:solidFill>
                          <a:schemeClr val="bg1"/>
                        </a:solidFill>
                        <a:latin typeface="+mn-lt"/>
                      </a:endParaRP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163810810"/>
                  </a:ext>
                </a:extLst>
              </a:tr>
              <a:tr h="435450">
                <a:tc vMerge="1">
                  <a:txBody>
                    <a:bodyPr/>
                    <a:lstStyle/>
                    <a:p>
                      <a:pPr marL="0" marR="0" lvl="0" indent="0" algn="ctr" defTabSz="914400" rtl="0" eaLnBrk="1" fontAlgn="auto" latinLnBrk="0" hangingPunct="1">
                        <a:lnSpc>
                          <a:spcPct val="100000"/>
                        </a:lnSpc>
                        <a:spcBef>
                          <a:spcPts val="100"/>
                        </a:spcBef>
                        <a:spcAft>
                          <a:spcPts val="300"/>
                        </a:spcAft>
                        <a:buClrTx/>
                        <a:buSzTx/>
                        <a:buFontTx/>
                        <a:buNone/>
                        <a:tabLst/>
                        <a:defRPr/>
                      </a:pPr>
                      <a:endParaRPr lang="en-US" sz="1000" b="0" i="0">
                        <a:ln>
                          <a:noFill/>
                        </a:ln>
                        <a:solidFill>
                          <a:schemeClr val="tx1"/>
                        </a:solidFill>
                        <a:latin typeface="+mj-lt"/>
                      </a:endParaRPr>
                    </a:p>
                  </a:txBody>
                  <a:tcPr marL="36576" marR="36576" marT="27432" marB="27432" vert="vert270" anchor="ctr">
                    <a:lnL w="6350" cap="flat" cmpd="sng" algn="ctr">
                      <a:solidFill>
                        <a:schemeClr val="tx1">
                          <a:lumMod val="75000"/>
                        </a:schemeClr>
                      </a:solidFill>
                      <a:prstDash val="solid"/>
                      <a:round/>
                      <a:headEnd type="none" w="med" len="med"/>
                      <a:tailEnd type="none" w="med" len="med"/>
                    </a:lnL>
                    <a:lnR w="6350"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chemeClr val="bg2"/>
                    </a:solidFill>
                  </a:tcPr>
                </a:tc>
                <a:tc>
                  <a:txBody>
                    <a:bodyPr/>
                    <a:lstStyle/>
                    <a:p>
                      <a:pPr>
                        <a:lnSpc>
                          <a:spcPct val="100000"/>
                        </a:lnSpc>
                        <a:spcBef>
                          <a:spcPts val="100"/>
                        </a:spcBef>
                        <a:spcAft>
                          <a:spcPts val="100"/>
                        </a:spcAft>
                      </a:pPr>
                      <a:r>
                        <a:rPr lang="en-US" sz="1100">
                          <a:solidFill>
                            <a:schemeClr val="bg1"/>
                          </a:solidFill>
                          <a:latin typeface="+mj-lt"/>
                        </a:rPr>
                        <a:t>1:30 – 2:00 PM PST</a:t>
                      </a: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nSpc>
                          <a:spcPct val="100000"/>
                        </a:lnSpc>
                        <a:spcBef>
                          <a:spcPts val="300"/>
                        </a:spcBef>
                        <a:spcAft>
                          <a:spcPts val="100"/>
                        </a:spcAft>
                      </a:pPr>
                      <a:r>
                        <a:rPr lang="en-US" sz="1050">
                          <a:solidFill>
                            <a:schemeClr val="bg1"/>
                          </a:solidFill>
                          <a:latin typeface="+mn-lt"/>
                        </a:rPr>
                        <a:t>Proctor meeting</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spcBef>
                          <a:spcPts val="400"/>
                        </a:spcBef>
                        <a:spcAft>
                          <a:spcPts val="0"/>
                        </a:spcAft>
                        <a:buFont typeface="Arial" panose="020B0604020202020204" pitchFamily="34" charset="0"/>
                        <a:buChar char="•"/>
                      </a:pPr>
                      <a:r>
                        <a:rPr lang="en-US" sz="1050" kern="1200">
                          <a:solidFill>
                            <a:schemeClr val="bg1"/>
                          </a:solidFill>
                          <a:latin typeface="+mn-lt"/>
                          <a:ea typeface="+mn-ea"/>
                          <a:cs typeface="+mn-cs"/>
                        </a:rPr>
                        <a:t>Recap of day 2</a:t>
                      </a:r>
                    </a:p>
                    <a:p>
                      <a:pPr marL="171450" marR="0" indent="-171450">
                        <a:spcBef>
                          <a:spcPts val="400"/>
                        </a:spcBef>
                        <a:spcAft>
                          <a:spcPts val="0"/>
                        </a:spcAft>
                        <a:buFont typeface="Arial" panose="020B0604020202020204" pitchFamily="34" charset="0"/>
                        <a:buChar char="•"/>
                      </a:pPr>
                      <a:r>
                        <a:rPr lang="en-US" sz="1050" kern="1200">
                          <a:solidFill>
                            <a:schemeClr val="bg1"/>
                          </a:solidFill>
                          <a:latin typeface="+mn-lt"/>
                          <a:ea typeface="+mn-ea"/>
                          <a:cs typeface="+mn-cs"/>
                        </a:rPr>
                        <a:t>Q&amp;A</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400"/>
                        </a:spcBef>
                        <a:spcAft>
                          <a:spcPts val="100"/>
                        </a:spcAft>
                      </a:pPr>
                      <a:r>
                        <a:rPr lang="en-US" sz="1050">
                          <a:solidFill>
                            <a:schemeClr val="bg1"/>
                          </a:solidFill>
                          <a:latin typeface="+mn-lt"/>
                        </a:rPr>
                        <a:t>Proctor lead &amp; proctors</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881229823"/>
                  </a:ext>
                </a:extLst>
              </a:tr>
              <a:tr h="231801">
                <a:tc vMerge="1">
                  <a:txBody>
                    <a:bodyPr/>
                    <a:lstStyle/>
                    <a:p>
                      <a:pPr marL="0" marR="0" lvl="0" indent="0" algn="ctr" defTabSz="914400" rtl="0" eaLnBrk="1" fontAlgn="auto" latinLnBrk="0" hangingPunct="1">
                        <a:lnSpc>
                          <a:spcPct val="100000"/>
                        </a:lnSpc>
                        <a:spcBef>
                          <a:spcPts val="100"/>
                        </a:spcBef>
                        <a:spcAft>
                          <a:spcPts val="300"/>
                        </a:spcAft>
                        <a:buClrTx/>
                        <a:buSzTx/>
                        <a:buFontTx/>
                        <a:buNone/>
                        <a:tabLst/>
                        <a:defRPr/>
                      </a:pPr>
                      <a:endParaRPr lang="en-US" sz="1000" b="0" i="0">
                        <a:ln>
                          <a:noFill/>
                        </a:ln>
                        <a:solidFill>
                          <a:schemeClr val="tx1"/>
                        </a:solidFill>
                        <a:latin typeface="+mj-lt"/>
                      </a:endParaRPr>
                    </a:p>
                  </a:txBody>
                  <a:tcPr marL="36576" marR="36576" marT="27432" marB="27432" vert="vert270" anchor="ctr">
                    <a:lnL w="6350" cap="flat" cmpd="sng" algn="ctr">
                      <a:solidFill>
                        <a:schemeClr val="tx1">
                          <a:lumMod val="75000"/>
                        </a:schemeClr>
                      </a:solidFill>
                      <a:prstDash val="solid"/>
                      <a:round/>
                      <a:headEnd type="none" w="med" len="med"/>
                      <a:tailEnd type="none" w="med" len="med"/>
                    </a:lnL>
                    <a:lnR w="6350"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chemeClr val="bg2"/>
                    </a:solidFill>
                  </a:tcPr>
                </a:tc>
                <a:tc>
                  <a:txBody>
                    <a:bodyPr/>
                    <a:lstStyle/>
                    <a:p>
                      <a:pPr>
                        <a:lnSpc>
                          <a:spcPct val="100000"/>
                        </a:lnSpc>
                        <a:spcBef>
                          <a:spcPts val="100"/>
                        </a:spcBef>
                        <a:spcAft>
                          <a:spcPts val="100"/>
                        </a:spcAft>
                      </a:pPr>
                      <a:r>
                        <a:rPr lang="en-US" sz="1100">
                          <a:solidFill>
                            <a:schemeClr val="bg1"/>
                          </a:solidFill>
                          <a:latin typeface="+mn-lt"/>
                        </a:rPr>
                        <a:t>5:00 PM </a:t>
                      </a: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nSpc>
                          <a:spcPct val="100000"/>
                        </a:lnSpc>
                        <a:spcBef>
                          <a:spcPts val="300"/>
                        </a:spcBef>
                        <a:spcAft>
                          <a:spcPts val="100"/>
                        </a:spcAft>
                      </a:pPr>
                      <a:r>
                        <a:rPr lang="en-US" sz="1050">
                          <a:solidFill>
                            <a:schemeClr val="bg1"/>
                          </a:solidFill>
                          <a:latin typeface="+mn-lt"/>
                        </a:rPr>
                        <a:t>Proctors sign off</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lvl="0" indent="-171450">
                        <a:spcBef>
                          <a:spcPts val="400"/>
                        </a:spcBef>
                        <a:spcAft>
                          <a:spcPts val="0"/>
                        </a:spcAft>
                        <a:buFont typeface="Arial" panose="020B0604020202020204" pitchFamily="34" charset="0"/>
                        <a:buChar char="•"/>
                        <a:tabLst>
                          <a:tab pos="457200" algn="l"/>
                        </a:tabLst>
                      </a:pPr>
                      <a:r>
                        <a:rPr lang="en-US" sz="1050" kern="1200">
                          <a:solidFill>
                            <a:schemeClr val="bg1"/>
                          </a:solidFill>
                          <a:latin typeface="+mn-lt"/>
                          <a:ea typeface="+mn-ea"/>
                          <a:cs typeface="+mn-cs"/>
                        </a:rPr>
                        <a:t>Proctors no longer available </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400"/>
                        </a:spcBef>
                        <a:spcAft>
                          <a:spcPts val="100"/>
                        </a:spcAft>
                      </a:pPr>
                      <a:endParaRPr lang="en-US" sz="1050">
                        <a:solidFill>
                          <a:schemeClr val="bg1"/>
                        </a:solidFill>
                        <a:latin typeface="+mn-lt"/>
                      </a:endParaRP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476767028"/>
                  </a:ext>
                </a:extLst>
              </a:tr>
              <a:tr h="412635">
                <a:tc rowSpan="4">
                  <a:txBody>
                    <a:bodyPr/>
                    <a:lstStyle/>
                    <a:p>
                      <a:pPr marL="0" marR="0" lvl="0" indent="0" algn="ctr" defTabSz="914400" rtl="0" eaLnBrk="1" fontAlgn="auto" latinLnBrk="0" hangingPunct="1">
                        <a:lnSpc>
                          <a:spcPct val="100000"/>
                        </a:lnSpc>
                        <a:spcBef>
                          <a:spcPts val="100"/>
                        </a:spcBef>
                        <a:spcAft>
                          <a:spcPts val="100"/>
                        </a:spcAft>
                        <a:buClrTx/>
                        <a:buSzTx/>
                        <a:buFontTx/>
                        <a:buNone/>
                        <a:tabLst/>
                        <a:defRPr/>
                      </a:pPr>
                      <a:r>
                        <a:rPr lang="en-US" sz="1100" b="0" i="0">
                          <a:ln>
                            <a:noFill/>
                          </a:ln>
                          <a:solidFill>
                            <a:schemeClr val="tx1"/>
                          </a:solidFill>
                          <a:latin typeface="+mj-lt"/>
                        </a:rPr>
                        <a:t>September 23</a:t>
                      </a:r>
                    </a:p>
                  </a:txBody>
                  <a:tcPr marT="18288" marB="18288" vert="vert27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nSpc>
                          <a:spcPct val="100000"/>
                        </a:lnSpc>
                        <a:spcBef>
                          <a:spcPts val="100"/>
                        </a:spcBef>
                        <a:spcAft>
                          <a:spcPts val="100"/>
                        </a:spcAft>
                      </a:pPr>
                      <a:r>
                        <a:rPr lang="en-US" sz="1100">
                          <a:solidFill>
                            <a:schemeClr val="bg1"/>
                          </a:solidFill>
                          <a:latin typeface="+mn-lt"/>
                        </a:rPr>
                        <a:t>9:00 AM </a:t>
                      </a: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6350" cap="flat" cmpd="sng" algn="ctr">
                      <a:solidFill>
                        <a:schemeClr val="accent2"/>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a:spcBef>
                          <a:spcPts val="300"/>
                        </a:spcBef>
                        <a:spcAft>
                          <a:spcPts val="100"/>
                        </a:spcAft>
                      </a:pPr>
                      <a:r>
                        <a:rPr lang="en-US" sz="1050" b="0" kern="1200">
                          <a:solidFill>
                            <a:schemeClr val="bg1"/>
                          </a:solidFill>
                          <a:latin typeface="+mn-lt"/>
                          <a:ea typeface="+mn-ea"/>
                          <a:cs typeface="+mn-cs"/>
                        </a:rPr>
                        <a:t>Hackathon day 3 start</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6350" cap="flat" cmpd="sng" algn="ctr">
                      <a:solidFill>
                        <a:schemeClr val="accent2"/>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spcBef>
                          <a:spcPts val="400"/>
                        </a:spcBef>
                        <a:spcAft>
                          <a:spcPts val="0"/>
                        </a:spcAft>
                        <a:buFont typeface="Arial" panose="020B0604020202020204" pitchFamily="34" charset="0"/>
                        <a:buChar char="•"/>
                      </a:pPr>
                      <a:r>
                        <a:rPr lang="en-US" sz="1050" kern="1200">
                          <a:solidFill>
                            <a:schemeClr val="bg1"/>
                          </a:solidFill>
                          <a:latin typeface="+mn-lt"/>
                          <a:ea typeface="+mn-ea"/>
                          <a:cs typeface="+mn-cs"/>
                        </a:rPr>
                        <a:t>Start challenges </a:t>
                      </a:r>
                    </a:p>
                    <a:p>
                      <a:pPr marL="171450" marR="0" indent="-171450">
                        <a:spcBef>
                          <a:spcPts val="400"/>
                        </a:spcBef>
                        <a:spcAft>
                          <a:spcPts val="0"/>
                        </a:spcAft>
                        <a:buFont typeface="Arial" panose="020B0604020202020204" pitchFamily="34" charset="0"/>
                        <a:buChar char="•"/>
                      </a:pPr>
                      <a:r>
                        <a:rPr lang="en-US" sz="1050" kern="1200">
                          <a:solidFill>
                            <a:schemeClr val="bg1"/>
                          </a:solidFill>
                          <a:latin typeface="+mn-lt"/>
                          <a:ea typeface="+mn-ea"/>
                          <a:cs typeface="+mn-cs"/>
                        </a:rPr>
                        <a:t>Proctors available</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6350" cap="flat" cmpd="sng" algn="ctr">
                      <a:solidFill>
                        <a:schemeClr val="accent2"/>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400"/>
                        </a:spcBef>
                        <a:spcAft>
                          <a:spcPts val="100"/>
                        </a:spcAft>
                      </a:pPr>
                      <a:r>
                        <a:rPr lang="en-US" sz="1050">
                          <a:solidFill>
                            <a:schemeClr val="bg1"/>
                          </a:solidFill>
                          <a:latin typeface="+mn-lt"/>
                        </a:rPr>
                        <a:t>Proctors</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6350" cap="flat" cmpd="sng" algn="ctr">
                      <a:solidFill>
                        <a:schemeClr val="accent2"/>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85314300"/>
                  </a:ext>
                </a:extLst>
              </a:tr>
              <a:tr h="354382">
                <a:tc vMerge="1">
                  <a:txBody>
                    <a:bodyPr/>
                    <a:lstStyle/>
                    <a:p>
                      <a:pPr marL="0" marR="0" lvl="0" indent="0" algn="ctr" defTabSz="914400" rtl="0" eaLnBrk="1" fontAlgn="auto" latinLnBrk="0" hangingPunct="1">
                        <a:lnSpc>
                          <a:spcPct val="100000"/>
                        </a:lnSpc>
                        <a:spcBef>
                          <a:spcPts val="100"/>
                        </a:spcBef>
                        <a:spcAft>
                          <a:spcPts val="300"/>
                        </a:spcAft>
                        <a:buClrTx/>
                        <a:buSzTx/>
                        <a:buFontTx/>
                        <a:buNone/>
                        <a:tabLst/>
                        <a:defRPr/>
                      </a:pPr>
                      <a:endParaRPr lang="en-US" sz="1000" b="0" i="0">
                        <a:ln>
                          <a:noFill/>
                        </a:ln>
                        <a:solidFill>
                          <a:schemeClr val="tx1"/>
                        </a:solidFill>
                        <a:latin typeface="+mj-lt"/>
                      </a:endParaRPr>
                    </a:p>
                  </a:txBody>
                  <a:tcPr marL="36576" marR="36576" marT="27432" marB="27432" vert="vert270" anchor="ctr">
                    <a:lnL w="6350" cap="flat" cmpd="sng" algn="ctr">
                      <a:solidFill>
                        <a:schemeClr val="tx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3"/>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chemeClr val="bg2"/>
                    </a:solidFill>
                  </a:tcPr>
                </a:tc>
                <a:tc>
                  <a:txBody>
                    <a:bodyPr/>
                    <a:lstStyle/>
                    <a:p>
                      <a:pPr>
                        <a:lnSpc>
                          <a:spcPct val="100000"/>
                        </a:lnSpc>
                        <a:spcBef>
                          <a:spcPts val="100"/>
                        </a:spcBef>
                        <a:spcAft>
                          <a:spcPts val="100"/>
                        </a:spcAft>
                      </a:pPr>
                      <a:r>
                        <a:rPr lang="en-US" sz="1100">
                          <a:solidFill>
                            <a:schemeClr val="bg1"/>
                          </a:solidFill>
                          <a:latin typeface="+mn-lt"/>
                        </a:rPr>
                        <a:t>12:30 – 1:30 PM </a:t>
                      </a: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a:spcBef>
                          <a:spcPts val="300"/>
                        </a:spcBef>
                        <a:spcAft>
                          <a:spcPts val="100"/>
                        </a:spcAft>
                      </a:pPr>
                      <a:r>
                        <a:rPr lang="en-US" sz="1050" b="0" kern="1200">
                          <a:solidFill>
                            <a:schemeClr val="bg1"/>
                          </a:solidFill>
                          <a:latin typeface="+mn-lt"/>
                          <a:ea typeface="+mn-ea"/>
                          <a:cs typeface="+mn-cs"/>
                        </a:rPr>
                        <a:t>Lunch</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a:lnSpc>
                          <a:spcPct val="100000"/>
                        </a:lnSpc>
                        <a:spcBef>
                          <a:spcPts val="400"/>
                        </a:spcBef>
                        <a:spcAft>
                          <a:spcPts val="0"/>
                        </a:spcAft>
                        <a:buFont typeface="Arial" panose="020B0604020202020204" pitchFamily="34" charset="0"/>
                        <a:buChar char="•"/>
                      </a:pPr>
                      <a:r>
                        <a:rPr lang="en-US" sz="1050">
                          <a:solidFill>
                            <a:schemeClr val="bg1"/>
                          </a:solidFill>
                          <a:latin typeface="+mn-lt"/>
                        </a:rPr>
                        <a:t>Proctor break</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400"/>
                        </a:spcBef>
                        <a:spcAft>
                          <a:spcPts val="100"/>
                        </a:spcAft>
                      </a:pPr>
                      <a:endParaRPr lang="en-US" sz="1050">
                        <a:solidFill>
                          <a:schemeClr val="bg1"/>
                        </a:solidFill>
                        <a:latin typeface="+mn-lt"/>
                      </a:endParaRP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633171581"/>
                  </a:ext>
                </a:extLst>
              </a:tr>
              <a:tr h="435450">
                <a:tc vMerge="1">
                  <a:txBody>
                    <a:bodyPr/>
                    <a:lstStyle/>
                    <a:p>
                      <a:pPr marL="0" marR="0" lvl="0" indent="0" algn="ctr" defTabSz="914400" rtl="0" eaLnBrk="1" fontAlgn="auto" latinLnBrk="0" hangingPunct="1">
                        <a:lnSpc>
                          <a:spcPct val="100000"/>
                        </a:lnSpc>
                        <a:spcBef>
                          <a:spcPts val="100"/>
                        </a:spcBef>
                        <a:spcAft>
                          <a:spcPts val="300"/>
                        </a:spcAft>
                        <a:buClrTx/>
                        <a:buSzTx/>
                        <a:buFontTx/>
                        <a:buNone/>
                        <a:tabLst/>
                        <a:defRPr/>
                      </a:pPr>
                      <a:endParaRPr lang="en-US" sz="1000" b="0" i="0">
                        <a:ln>
                          <a:noFill/>
                        </a:ln>
                        <a:solidFill>
                          <a:schemeClr val="tx1"/>
                        </a:solidFill>
                        <a:latin typeface="+mj-lt"/>
                      </a:endParaRPr>
                    </a:p>
                  </a:txBody>
                  <a:tcPr marL="36576" marR="36576" marT="27432" marB="27432" vert="vert270" anchor="ctr">
                    <a:lnL w="6350" cap="flat" cmpd="sng" algn="ctr">
                      <a:solidFill>
                        <a:schemeClr val="tx1">
                          <a:lumMod val="75000"/>
                        </a:schemeClr>
                      </a:solidFill>
                      <a:prstDash val="solid"/>
                      <a:round/>
                      <a:headEnd type="none" w="med" len="med"/>
                      <a:tailEnd type="none" w="med" len="med"/>
                    </a:lnL>
                    <a:lnR w="6350"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chemeClr val="bg2"/>
                    </a:solidFill>
                  </a:tcPr>
                </a:tc>
                <a:tc>
                  <a:txBody>
                    <a:bodyPr/>
                    <a:lstStyle/>
                    <a:p>
                      <a:pPr>
                        <a:lnSpc>
                          <a:spcPct val="100000"/>
                        </a:lnSpc>
                        <a:spcBef>
                          <a:spcPts val="100"/>
                        </a:spcBef>
                        <a:spcAft>
                          <a:spcPts val="100"/>
                        </a:spcAft>
                      </a:pPr>
                      <a:r>
                        <a:rPr lang="en-US" sz="1100">
                          <a:solidFill>
                            <a:schemeClr val="bg1"/>
                          </a:solidFill>
                          <a:latin typeface="+mj-lt"/>
                        </a:rPr>
                        <a:t>1:30 – 2:00 PM PST</a:t>
                      </a: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nSpc>
                          <a:spcPct val="100000"/>
                        </a:lnSpc>
                        <a:spcBef>
                          <a:spcPts val="300"/>
                        </a:spcBef>
                        <a:spcAft>
                          <a:spcPts val="100"/>
                        </a:spcAft>
                      </a:pPr>
                      <a:r>
                        <a:rPr lang="en-US" sz="1050">
                          <a:solidFill>
                            <a:schemeClr val="bg1"/>
                          </a:solidFill>
                          <a:latin typeface="+mn-lt"/>
                        </a:rPr>
                        <a:t>Proctor meeting</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spcBef>
                          <a:spcPts val="400"/>
                        </a:spcBef>
                        <a:spcAft>
                          <a:spcPts val="0"/>
                        </a:spcAft>
                        <a:buFont typeface="Arial" panose="020B0604020202020204" pitchFamily="34" charset="0"/>
                        <a:buChar char="•"/>
                      </a:pPr>
                      <a:r>
                        <a:rPr lang="en-US" sz="1050" kern="1200">
                          <a:solidFill>
                            <a:schemeClr val="bg1"/>
                          </a:solidFill>
                          <a:latin typeface="+mn-lt"/>
                          <a:ea typeface="+mn-ea"/>
                          <a:cs typeface="+mn-cs"/>
                        </a:rPr>
                        <a:t>Recap of day</a:t>
                      </a:r>
                    </a:p>
                    <a:p>
                      <a:pPr marL="171450" marR="0" indent="-171450">
                        <a:spcBef>
                          <a:spcPts val="400"/>
                        </a:spcBef>
                        <a:spcAft>
                          <a:spcPts val="0"/>
                        </a:spcAft>
                        <a:buFont typeface="Arial" panose="020B0604020202020204" pitchFamily="34" charset="0"/>
                        <a:buChar char="•"/>
                      </a:pPr>
                      <a:r>
                        <a:rPr lang="en-US" sz="1050" kern="1200">
                          <a:solidFill>
                            <a:schemeClr val="bg1"/>
                          </a:solidFill>
                          <a:latin typeface="+mn-lt"/>
                          <a:ea typeface="+mn-ea"/>
                          <a:cs typeface="+mn-cs"/>
                        </a:rPr>
                        <a:t>Q&amp;A</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400"/>
                        </a:spcBef>
                        <a:spcAft>
                          <a:spcPts val="100"/>
                        </a:spcAft>
                      </a:pPr>
                      <a:r>
                        <a:rPr lang="en-US" sz="1050">
                          <a:solidFill>
                            <a:schemeClr val="bg1"/>
                          </a:solidFill>
                          <a:latin typeface="+mn-lt"/>
                        </a:rPr>
                        <a:t>Proctor lead &amp; proctors</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968230988"/>
                  </a:ext>
                </a:extLst>
              </a:tr>
              <a:tr h="231801">
                <a:tc vMerge="1">
                  <a:txBody>
                    <a:bodyPr/>
                    <a:lstStyle/>
                    <a:p>
                      <a:pPr marL="0" marR="0" lvl="0" indent="0" algn="ctr" defTabSz="914400" rtl="0" eaLnBrk="1" fontAlgn="auto" latinLnBrk="0" hangingPunct="1">
                        <a:lnSpc>
                          <a:spcPct val="100000"/>
                        </a:lnSpc>
                        <a:spcBef>
                          <a:spcPts val="100"/>
                        </a:spcBef>
                        <a:spcAft>
                          <a:spcPts val="300"/>
                        </a:spcAft>
                        <a:buClrTx/>
                        <a:buSzTx/>
                        <a:buFontTx/>
                        <a:buNone/>
                        <a:tabLst/>
                        <a:defRPr/>
                      </a:pPr>
                      <a:endParaRPr lang="en-US" sz="1000" b="0" i="0">
                        <a:ln>
                          <a:noFill/>
                        </a:ln>
                        <a:solidFill>
                          <a:schemeClr val="tx1"/>
                        </a:solidFill>
                        <a:latin typeface="+mj-lt"/>
                      </a:endParaRPr>
                    </a:p>
                  </a:txBody>
                  <a:tcPr marL="36576" marR="36576" marT="27432" marB="27432" vert="vert270" anchor="ctr">
                    <a:lnL w="6350" cap="flat" cmpd="sng" algn="ctr">
                      <a:solidFill>
                        <a:schemeClr val="tx1">
                          <a:lumMod val="75000"/>
                        </a:schemeClr>
                      </a:solidFill>
                      <a:prstDash val="solid"/>
                      <a:round/>
                      <a:headEnd type="none" w="med" len="med"/>
                      <a:tailEnd type="none" w="med" len="med"/>
                    </a:lnL>
                    <a:lnR w="6350"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solidFill>
                      <a:schemeClr val="bg2"/>
                    </a:solidFill>
                  </a:tcPr>
                </a:tc>
                <a:tc>
                  <a:txBody>
                    <a:bodyPr/>
                    <a:lstStyle/>
                    <a:p>
                      <a:pPr>
                        <a:lnSpc>
                          <a:spcPct val="100000"/>
                        </a:lnSpc>
                        <a:spcBef>
                          <a:spcPts val="100"/>
                        </a:spcBef>
                        <a:spcAft>
                          <a:spcPts val="100"/>
                        </a:spcAft>
                      </a:pPr>
                      <a:r>
                        <a:rPr lang="en-US" sz="1100">
                          <a:solidFill>
                            <a:schemeClr val="bg1"/>
                          </a:solidFill>
                          <a:latin typeface="+mn-lt"/>
                        </a:rPr>
                        <a:t>5:00 PM </a:t>
                      </a:r>
                    </a:p>
                  </a:txBody>
                  <a:tcPr marT="18288" marB="18288" anchor="ctr">
                    <a:lnL w="6350" cap="flat" cmpd="sng" algn="ctr">
                      <a:no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nSpc>
                          <a:spcPct val="100000"/>
                        </a:lnSpc>
                        <a:spcBef>
                          <a:spcPts val="300"/>
                        </a:spcBef>
                        <a:spcAft>
                          <a:spcPts val="100"/>
                        </a:spcAft>
                      </a:pPr>
                      <a:r>
                        <a:rPr lang="en-US" sz="1050">
                          <a:solidFill>
                            <a:schemeClr val="bg1"/>
                          </a:solidFill>
                          <a:latin typeface="+mn-lt"/>
                        </a:rPr>
                        <a:t>End of hackathon</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lvl="0" indent="-171450">
                        <a:spcBef>
                          <a:spcPts val="300"/>
                        </a:spcBef>
                        <a:spcAft>
                          <a:spcPts val="0"/>
                        </a:spcAft>
                        <a:buFont typeface="Arial" panose="020B0604020202020204" pitchFamily="34" charset="0"/>
                        <a:buChar char="•"/>
                        <a:tabLst>
                          <a:tab pos="457200" algn="l"/>
                        </a:tabLst>
                      </a:pPr>
                      <a:r>
                        <a:rPr lang="en-US" sz="1050" kern="1200">
                          <a:solidFill>
                            <a:schemeClr val="bg1"/>
                          </a:solidFill>
                          <a:latin typeface="+mn-lt"/>
                          <a:ea typeface="+mn-ea"/>
                          <a:cs typeface="+mn-cs"/>
                        </a:rPr>
                        <a:t>Hackathon is complete</a:t>
                      </a: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nSpc>
                          <a:spcPct val="100000"/>
                        </a:lnSpc>
                        <a:spcBef>
                          <a:spcPts val="100"/>
                        </a:spcBef>
                        <a:spcAft>
                          <a:spcPts val="100"/>
                        </a:spcAft>
                      </a:pPr>
                      <a:endParaRPr lang="en-US" sz="1050">
                        <a:solidFill>
                          <a:schemeClr val="bg1"/>
                        </a:solidFill>
                        <a:latin typeface="+mn-lt"/>
                      </a:endParaRPr>
                    </a:p>
                  </a:txBody>
                  <a:tcPr marT="18288" marB="18288" anchor="ctr">
                    <a:lnL w="3175" cap="flat" cmpd="sng" algn="ctr">
                      <a:solidFill>
                        <a:schemeClr val="tx1">
                          <a:lumMod val="85000"/>
                        </a:schemeClr>
                      </a:solidFill>
                      <a:prstDash val="solid"/>
                      <a:round/>
                      <a:headEnd type="none" w="med" len="med"/>
                      <a:tailEnd type="none" w="med" len="med"/>
                    </a:lnL>
                    <a:lnR w="3175" cap="flat" cmpd="sng" algn="ctr">
                      <a:solidFill>
                        <a:schemeClr val="tx1">
                          <a:lumMod val="85000"/>
                        </a:schemeClr>
                      </a:solid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672408069"/>
                  </a:ext>
                </a:extLst>
              </a:tr>
            </a:tbl>
          </a:graphicData>
        </a:graphic>
      </p:graphicFrame>
      <p:sp>
        <p:nvSpPr>
          <p:cNvPr id="7" name="Title 1">
            <a:extLst>
              <a:ext uri="{FF2B5EF4-FFF2-40B4-BE49-F238E27FC236}">
                <a16:creationId xmlns:a16="http://schemas.microsoft.com/office/drawing/2014/main" id="{2C8C2E5A-2608-4C5C-B0EA-EAC2A85AF108}"/>
              </a:ext>
            </a:extLst>
          </p:cNvPr>
          <p:cNvSpPr txBox="1">
            <a:spLocks/>
          </p:cNvSpPr>
          <p:nvPr/>
        </p:nvSpPr>
        <p:spPr>
          <a:xfrm>
            <a:off x="0" y="585795"/>
            <a:ext cx="3413125" cy="5683250"/>
          </a:xfrm>
          <a:prstGeom prst="rect">
            <a:avLst/>
          </a:prstGeom>
          <a:solidFill>
            <a:srgbClr val="0064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0" rIns="182880" bIns="0"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3200">
                <a:solidFill>
                  <a:schemeClr val="tx1"/>
                </a:solidFill>
                <a:latin typeface="+mj-lt"/>
              </a:rPr>
              <a:t>3-day</a:t>
            </a:r>
            <a:br>
              <a:rPr lang="en-IN" sz="3200">
                <a:solidFill>
                  <a:schemeClr val="tx1"/>
                </a:solidFill>
                <a:latin typeface="+mj-lt"/>
              </a:rPr>
            </a:br>
            <a:r>
              <a:rPr lang="en-IN" sz="3200">
                <a:solidFill>
                  <a:schemeClr val="tx1"/>
                </a:solidFill>
                <a:latin typeface="+mj-lt"/>
              </a:rPr>
              <a:t>Proctor</a:t>
            </a:r>
          </a:p>
          <a:p>
            <a:r>
              <a:rPr lang="en-IN" sz="3200">
                <a:solidFill>
                  <a:schemeClr val="tx1"/>
                </a:solidFill>
                <a:latin typeface="+mj-lt"/>
              </a:rPr>
              <a:t>Agenda</a:t>
            </a:r>
          </a:p>
        </p:txBody>
      </p:sp>
      <p:sp>
        <p:nvSpPr>
          <p:cNvPr id="12" name="Rectangle 11">
            <a:extLst>
              <a:ext uri="{FF2B5EF4-FFF2-40B4-BE49-F238E27FC236}">
                <a16:creationId xmlns:a16="http://schemas.microsoft.com/office/drawing/2014/main" id="{23066B82-5AB7-4779-8959-CDE1EF8787F8}"/>
              </a:ext>
            </a:extLst>
          </p:cNvPr>
          <p:cNvSpPr>
            <a:spLocks/>
          </p:cNvSpPr>
          <p:nvPr/>
        </p:nvSpPr>
        <p:spPr bwMode="auto">
          <a:xfrm flipV="1">
            <a:off x="1157712" y="5077168"/>
            <a:ext cx="222852" cy="221804"/>
          </a:xfrm>
          <a:prstGeom prst="rect">
            <a:avLst/>
          </a:prstGeom>
          <a:solidFill>
            <a:schemeClr val="accent3">
              <a:alpha val="10000"/>
            </a:schemeClr>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Tree>
    <p:extLst>
      <p:ext uri="{BB962C8B-B14F-4D97-AF65-F5344CB8AC3E}">
        <p14:creationId xmlns:p14="http://schemas.microsoft.com/office/powerpoint/2010/main" val="18862377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20360E8-2441-4420-A46E-87210E506E28}"/>
              </a:ext>
            </a:extLst>
          </p:cNvPr>
          <p:cNvSpPr/>
          <p:nvPr/>
        </p:nvSpPr>
        <p:spPr bwMode="auto">
          <a:xfrm>
            <a:off x="685800" y="889000"/>
            <a:ext cx="11518900" cy="5076826"/>
          </a:xfrm>
          <a:prstGeom prst="rect">
            <a:avLst/>
          </a:prstGeom>
          <a:noFill/>
          <a:ln>
            <a:solidFill>
              <a:srgbClr val="00423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35AA2DE9-D773-4486-8FA6-70B67063E7D1}"/>
              </a:ext>
            </a:extLst>
          </p:cNvPr>
          <p:cNvSpPr>
            <a:spLocks noGrp="1"/>
          </p:cNvSpPr>
          <p:nvPr>
            <p:ph type="ftr" sz="quarter" idx="10"/>
          </p:nvPr>
        </p:nvSpPr>
        <p:spPr>
          <a:xfrm>
            <a:off x="4038600" y="6631852"/>
            <a:ext cx="4114800" cy="123111"/>
          </a:xfrm>
        </p:spPr>
        <p:txBody>
          <a:bodyPr vert="horz" lIns="0" tIns="0" rIns="0" bIns="0" rtlCol="0" anchor="ctr">
            <a:normAutofit/>
          </a:bodyPr>
          <a:lstStyle/>
          <a:p>
            <a:r>
              <a:rPr lang="en-US"/>
              <a:t>Microsoft Confidential - Internal Use Only</a:t>
            </a:r>
          </a:p>
        </p:txBody>
      </p:sp>
      <p:sp>
        <p:nvSpPr>
          <p:cNvPr id="4" name="Slide Number Placeholder 3">
            <a:extLst>
              <a:ext uri="{FF2B5EF4-FFF2-40B4-BE49-F238E27FC236}">
                <a16:creationId xmlns:a16="http://schemas.microsoft.com/office/drawing/2014/main" id="{EACF3008-E355-4275-94A9-EEEA42409971}"/>
              </a:ext>
            </a:extLst>
          </p:cNvPr>
          <p:cNvSpPr>
            <a:spLocks noGrp="1"/>
          </p:cNvSpPr>
          <p:nvPr>
            <p:ph type="sldNum" sz="quarter" idx="11"/>
          </p:nvPr>
        </p:nvSpPr>
        <p:spPr>
          <a:xfrm>
            <a:off x="11643614" y="6631852"/>
            <a:ext cx="215900" cy="123111"/>
          </a:xfrm>
        </p:spPr>
        <p:txBody>
          <a:bodyPr vert="horz" wrap="square" lIns="0" tIns="0" rIns="0" bIns="0" rtlCol="0" anchor="ctr">
            <a:normAutofit/>
          </a:bodyPr>
          <a:lstStyle/>
          <a:p>
            <a:fld id="{C435EBD8-2B4E-460A-B166-558D15DA4B06}" type="slidenum">
              <a:rPr lang="en-US" smtClean="0"/>
              <a:pPr/>
              <a:t>8</a:t>
            </a:fld>
            <a:endParaRPr lang="en-US"/>
          </a:p>
        </p:txBody>
      </p:sp>
      <p:sp>
        <p:nvSpPr>
          <p:cNvPr id="16" name="Title 1">
            <a:extLst>
              <a:ext uri="{FF2B5EF4-FFF2-40B4-BE49-F238E27FC236}">
                <a16:creationId xmlns:a16="http://schemas.microsoft.com/office/drawing/2014/main" id="{80DB72F3-D76E-45BD-BDFD-06C77D5AAB62}"/>
              </a:ext>
            </a:extLst>
          </p:cNvPr>
          <p:cNvSpPr txBox="1">
            <a:spLocks/>
          </p:cNvSpPr>
          <p:nvPr/>
        </p:nvSpPr>
        <p:spPr>
          <a:xfrm>
            <a:off x="0" y="585788"/>
            <a:ext cx="4065588" cy="5683250"/>
          </a:xfrm>
          <a:prstGeom prst="rect">
            <a:avLst/>
          </a:prstGeom>
          <a:solidFill>
            <a:srgbClr val="0064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737360" rIns="182880" bIns="18288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3200">
                <a:solidFill>
                  <a:schemeClr val="tx1"/>
                </a:solidFill>
                <a:latin typeface="+mj-lt"/>
              </a:rPr>
              <a:t>Earning the Proctor Badge</a:t>
            </a:r>
          </a:p>
        </p:txBody>
      </p:sp>
      <p:sp>
        <p:nvSpPr>
          <p:cNvPr id="26" name="Rectangle 25">
            <a:extLst>
              <a:ext uri="{FF2B5EF4-FFF2-40B4-BE49-F238E27FC236}">
                <a16:creationId xmlns:a16="http://schemas.microsoft.com/office/drawing/2014/main" id="{ED0643F9-873D-4A7E-89E9-5F4672A5409E}"/>
              </a:ext>
            </a:extLst>
          </p:cNvPr>
          <p:cNvSpPr/>
          <p:nvPr/>
        </p:nvSpPr>
        <p:spPr>
          <a:xfrm>
            <a:off x="5732463" y="1482394"/>
            <a:ext cx="5775325" cy="27699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lvl="0" indent="0" algn="l" defTabSz="622300">
              <a:spcBef>
                <a:spcPct val="0"/>
              </a:spcBef>
              <a:spcAft>
                <a:spcPct val="35000"/>
              </a:spcAft>
              <a:buNone/>
            </a:pPr>
            <a:r>
              <a:rPr lang="en-US" kern="1200" baseline="0">
                <a:solidFill>
                  <a:schemeClr val="bg1"/>
                </a:solidFill>
              </a:rPr>
              <a:t>Attend / watch the proctor training​</a:t>
            </a:r>
            <a:endParaRPr lang="en-IN" kern="1200">
              <a:solidFill>
                <a:schemeClr val="bg1"/>
              </a:solidFill>
            </a:endParaRPr>
          </a:p>
        </p:txBody>
      </p:sp>
      <p:sp>
        <p:nvSpPr>
          <p:cNvPr id="19" name="Rectangle 18">
            <a:extLst>
              <a:ext uri="{FF2B5EF4-FFF2-40B4-BE49-F238E27FC236}">
                <a16:creationId xmlns:a16="http://schemas.microsoft.com/office/drawing/2014/main" id="{28FBAF43-39BC-414D-B44F-A08F46FD1A69}"/>
              </a:ext>
            </a:extLst>
          </p:cNvPr>
          <p:cNvSpPr/>
          <p:nvPr/>
        </p:nvSpPr>
        <p:spPr bwMode="auto">
          <a:xfrm>
            <a:off x="4801872" y="1288154"/>
            <a:ext cx="665478" cy="665478"/>
          </a:xfrm>
          <a:prstGeom prst="rect">
            <a:avLst/>
          </a:prstGeom>
          <a:solidFill>
            <a:schemeClr val="tx1">
              <a:lumMod val="9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8C79104E-B75A-4C3D-95DA-A747B0339812}"/>
              </a:ext>
            </a:extLst>
          </p:cNvPr>
          <p:cNvSpPr/>
          <p:nvPr/>
        </p:nvSpPr>
        <p:spPr>
          <a:xfrm>
            <a:off x="5732463" y="2502875"/>
            <a:ext cx="5775325" cy="5539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lvl="0" indent="0" algn="l" defTabSz="622300">
              <a:spcBef>
                <a:spcPct val="0"/>
              </a:spcBef>
              <a:spcAft>
                <a:spcPct val="35000"/>
              </a:spcAft>
              <a:buNone/>
            </a:pPr>
            <a:r>
              <a:rPr lang="en-US" kern="1200" baseline="0">
                <a:solidFill>
                  <a:schemeClr val="bg1"/>
                </a:solidFill>
              </a:rPr>
              <a:t>Be available for your assigned hacker teams during your time zone for all three days​</a:t>
            </a:r>
            <a:endParaRPr lang="en-IN" kern="1200">
              <a:solidFill>
                <a:schemeClr val="bg1"/>
              </a:solidFill>
            </a:endParaRPr>
          </a:p>
        </p:txBody>
      </p:sp>
      <p:sp>
        <p:nvSpPr>
          <p:cNvPr id="20" name="Rectangle 19">
            <a:extLst>
              <a:ext uri="{FF2B5EF4-FFF2-40B4-BE49-F238E27FC236}">
                <a16:creationId xmlns:a16="http://schemas.microsoft.com/office/drawing/2014/main" id="{43203C43-8BCE-471D-93B3-46C1084518C4}"/>
              </a:ext>
            </a:extLst>
          </p:cNvPr>
          <p:cNvSpPr/>
          <p:nvPr/>
        </p:nvSpPr>
        <p:spPr bwMode="auto">
          <a:xfrm>
            <a:off x="4801872" y="2447134"/>
            <a:ext cx="665478" cy="665478"/>
          </a:xfrm>
          <a:prstGeom prst="rect">
            <a:avLst/>
          </a:prstGeom>
          <a:solidFill>
            <a:schemeClr val="tx1">
              <a:lumMod val="9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D8BF92CD-21DE-4EE6-8666-0F86B680282E}"/>
              </a:ext>
            </a:extLst>
          </p:cNvPr>
          <p:cNvSpPr/>
          <p:nvPr/>
        </p:nvSpPr>
        <p:spPr>
          <a:xfrm>
            <a:off x="5732463" y="3800356"/>
            <a:ext cx="5775325" cy="27699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lvl="0" indent="0" algn="l" defTabSz="622300">
              <a:spcBef>
                <a:spcPct val="0"/>
              </a:spcBef>
              <a:spcAft>
                <a:spcPct val="35000"/>
              </a:spcAft>
              <a:buNone/>
            </a:pPr>
            <a:r>
              <a:rPr lang="en-US" kern="1200" baseline="0">
                <a:solidFill>
                  <a:schemeClr val="bg1"/>
                </a:solidFill>
              </a:rPr>
              <a:t>Fill out post-event survey​</a:t>
            </a:r>
            <a:endParaRPr lang="en-IN" kern="1200">
              <a:solidFill>
                <a:schemeClr val="bg1"/>
              </a:solidFill>
            </a:endParaRPr>
          </a:p>
        </p:txBody>
      </p:sp>
      <p:sp>
        <p:nvSpPr>
          <p:cNvPr id="21" name="Rectangle 20">
            <a:extLst>
              <a:ext uri="{FF2B5EF4-FFF2-40B4-BE49-F238E27FC236}">
                <a16:creationId xmlns:a16="http://schemas.microsoft.com/office/drawing/2014/main" id="{76EC3C07-EE21-4344-88D3-FA6775B614E2}"/>
              </a:ext>
            </a:extLst>
          </p:cNvPr>
          <p:cNvSpPr/>
          <p:nvPr/>
        </p:nvSpPr>
        <p:spPr bwMode="auto">
          <a:xfrm>
            <a:off x="4801872" y="3606114"/>
            <a:ext cx="665478" cy="665478"/>
          </a:xfrm>
          <a:prstGeom prst="rect">
            <a:avLst/>
          </a:prstGeom>
          <a:solidFill>
            <a:schemeClr val="tx1">
              <a:lumMod val="9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9B1D859A-C6EA-4E18-A699-F770E66EDB27}"/>
              </a:ext>
            </a:extLst>
          </p:cNvPr>
          <p:cNvSpPr/>
          <p:nvPr/>
        </p:nvSpPr>
        <p:spPr>
          <a:xfrm>
            <a:off x="5732463" y="4682336"/>
            <a:ext cx="5948034" cy="83099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lvl="0" indent="0" algn="l" defTabSz="622300">
              <a:spcBef>
                <a:spcPct val="0"/>
              </a:spcBef>
              <a:spcAft>
                <a:spcPct val="35000"/>
              </a:spcAft>
              <a:buNone/>
            </a:pPr>
            <a:r>
              <a:rPr lang="en-US" kern="1200" baseline="0">
                <a:solidFill>
                  <a:schemeClr val="bg1"/>
                </a:solidFill>
              </a:rPr>
              <a:t>At the end of the hackathon, email </a:t>
            </a:r>
            <a:r>
              <a:rPr lang="en-US" kern="1200" baseline="0">
                <a:solidFill>
                  <a:schemeClr val="accent2"/>
                </a:solidFill>
                <a:hlinkClick r:id="rId3">
                  <a:extLst>
                    <a:ext uri="{A12FA001-AC4F-418D-AE19-62706E023703}">
                      <ahyp:hlinkClr xmlns:ahyp="http://schemas.microsoft.com/office/drawing/2018/hyperlinkcolor" val="tx"/>
                    </a:ext>
                  </a:extLst>
                </a:hlinkClick>
              </a:rPr>
              <a:t>msussustainability@microsoft.com</a:t>
            </a:r>
            <a:r>
              <a:rPr lang="en-US" kern="1200" baseline="0">
                <a:solidFill>
                  <a:schemeClr val="accent2"/>
                </a:solidFill>
              </a:rPr>
              <a:t> </a:t>
            </a:r>
            <a:r>
              <a:rPr lang="en-US" kern="1200" baseline="0">
                <a:solidFill>
                  <a:schemeClr val="bg1"/>
                </a:solidFill>
              </a:rPr>
              <a:t>to communicate that you have completed proctoring your team(s) ​</a:t>
            </a:r>
            <a:endParaRPr lang="en-IN" kern="1200">
              <a:solidFill>
                <a:schemeClr val="bg1"/>
              </a:solidFill>
            </a:endParaRPr>
          </a:p>
        </p:txBody>
      </p:sp>
      <p:sp>
        <p:nvSpPr>
          <p:cNvPr id="22" name="Rectangle 21">
            <a:extLst>
              <a:ext uri="{FF2B5EF4-FFF2-40B4-BE49-F238E27FC236}">
                <a16:creationId xmlns:a16="http://schemas.microsoft.com/office/drawing/2014/main" id="{5D3882EA-39D9-41D8-9648-4528C505CC8A}"/>
              </a:ext>
            </a:extLst>
          </p:cNvPr>
          <p:cNvSpPr/>
          <p:nvPr/>
        </p:nvSpPr>
        <p:spPr bwMode="auto">
          <a:xfrm>
            <a:off x="4801872" y="4765096"/>
            <a:ext cx="665478" cy="665478"/>
          </a:xfrm>
          <a:prstGeom prst="rect">
            <a:avLst/>
          </a:prstGeom>
          <a:solidFill>
            <a:schemeClr val="tx1">
              <a:lumMod val="9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594FFA8F-49DC-45BE-AFAB-5F2D0D37A488}"/>
              </a:ext>
            </a:extLst>
          </p:cNvPr>
          <p:cNvSpPr txBox="1"/>
          <p:nvPr/>
        </p:nvSpPr>
        <p:spPr>
          <a:xfrm>
            <a:off x="0" y="4837362"/>
            <a:ext cx="4356100" cy="1145886"/>
          </a:xfrm>
          <a:prstGeom prst="rect">
            <a:avLst/>
          </a:prstGeom>
          <a:solidFill>
            <a:srgbClr val="00423B"/>
          </a:solidFill>
        </p:spPr>
        <p:txBody>
          <a:bodyPr wrap="square" lIns="594360" tIns="91440" rIns="137160" bIns="91440" anchor="ctr">
            <a:noAutofit/>
          </a:bodyPr>
          <a:lstStyle/>
          <a:p>
            <a:pPr defTabSz="932742">
              <a:spcBef>
                <a:spcPct val="20000"/>
              </a:spcBef>
              <a:buSzPct val="90000"/>
            </a:pPr>
            <a:r>
              <a:rPr lang="en-US" kern="1200" spc="0" baseline="0">
                <a:effectLst/>
                <a:latin typeface="+mj-lt"/>
                <a:ea typeface="+mn-ea"/>
                <a:cs typeface="Segoe UI" panose="020B0502040204020203" pitchFamily="34" charset="0"/>
              </a:rPr>
              <a:t>To receive a badge for proctoring, you are accountable for the following:​</a:t>
            </a:r>
          </a:p>
        </p:txBody>
      </p:sp>
      <p:sp>
        <p:nvSpPr>
          <p:cNvPr id="49" name="people_6" title="Icon of a person with a screen behind them">
            <a:extLst>
              <a:ext uri="{FF2B5EF4-FFF2-40B4-BE49-F238E27FC236}">
                <a16:creationId xmlns:a16="http://schemas.microsoft.com/office/drawing/2014/main" id="{55E69BED-259F-4FB9-934B-317A9FE5FE96}"/>
              </a:ext>
            </a:extLst>
          </p:cNvPr>
          <p:cNvSpPr>
            <a:spLocks noChangeAspect="1" noEditPoints="1"/>
          </p:cNvSpPr>
          <p:nvPr/>
        </p:nvSpPr>
        <p:spPr bwMode="auto">
          <a:xfrm>
            <a:off x="4951003" y="1438013"/>
            <a:ext cx="367217" cy="36576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952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people_2" title="Icon of three people with an arrow above them pointing down">
            <a:extLst>
              <a:ext uri="{FF2B5EF4-FFF2-40B4-BE49-F238E27FC236}">
                <a16:creationId xmlns:a16="http://schemas.microsoft.com/office/drawing/2014/main" id="{C5E5E00E-ABA9-4E56-9F59-A51FB234FBEE}"/>
              </a:ext>
            </a:extLst>
          </p:cNvPr>
          <p:cNvSpPr>
            <a:spLocks noChangeAspect="1" noEditPoints="1"/>
          </p:cNvSpPr>
          <p:nvPr/>
        </p:nvSpPr>
        <p:spPr bwMode="auto">
          <a:xfrm>
            <a:off x="4939984" y="2566152"/>
            <a:ext cx="389254" cy="427444"/>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952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Clipboard" title="Icon of a clipboard">
            <a:extLst>
              <a:ext uri="{FF2B5EF4-FFF2-40B4-BE49-F238E27FC236}">
                <a16:creationId xmlns:a16="http://schemas.microsoft.com/office/drawing/2014/main" id="{E9D0B357-D5CA-4059-90BC-D23603DE4DBB}"/>
              </a:ext>
            </a:extLst>
          </p:cNvPr>
          <p:cNvSpPr>
            <a:spLocks noChangeAspect="1" noEditPoints="1"/>
          </p:cNvSpPr>
          <p:nvPr/>
        </p:nvSpPr>
        <p:spPr bwMode="auto">
          <a:xfrm>
            <a:off x="4982847" y="3729920"/>
            <a:ext cx="303528" cy="417870"/>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952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mail_2" title="Icon of an envelope with an arrow on the lower right pointing right">
            <a:extLst>
              <a:ext uri="{FF2B5EF4-FFF2-40B4-BE49-F238E27FC236}">
                <a16:creationId xmlns:a16="http://schemas.microsoft.com/office/drawing/2014/main" id="{9138C4EF-2D70-4B05-808D-4CB2C8EA4F97}"/>
              </a:ext>
            </a:extLst>
          </p:cNvPr>
          <p:cNvSpPr>
            <a:spLocks noChangeAspect="1" noEditPoints="1"/>
          </p:cNvSpPr>
          <p:nvPr/>
        </p:nvSpPr>
        <p:spPr bwMode="auto">
          <a:xfrm>
            <a:off x="4933917" y="4953000"/>
            <a:ext cx="401390" cy="289670"/>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952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cxnSp>
        <p:nvCxnSpPr>
          <p:cNvPr id="53" name="Straight Connector 52">
            <a:extLst>
              <a:ext uri="{FF2B5EF4-FFF2-40B4-BE49-F238E27FC236}">
                <a16:creationId xmlns:a16="http://schemas.microsoft.com/office/drawing/2014/main" id="{EDD21537-00AE-4C3D-AFF8-0D67E34C128C}"/>
              </a:ext>
              <a:ext uri="{C183D7F6-B498-43B3-948B-1728B52AA6E4}">
                <adec:decorative xmlns:adec="http://schemas.microsoft.com/office/drawing/2017/decorative" val="1"/>
              </a:ext>
            </a:extLst>
          </p:cNvPr>
          <p:cNvCxnSpPr>
            <a:cxnSpLocks/>
          </p:cNvCxnSpPr>
          <p:nvPr/>
        </p:nvCxnSpPr>
        <p:spPr>
          <a:xfrm>
            <a:off x="5732463" y="2200383"/>
            <a:ext cx="5883768" cy="0"/>
          </a:xfrm>
          <a:prstGeom prst="line">
            <a:avLst/>
          </a:prstGeom>
          <a:noFill/>
          <a:ln w="6350" cap="flat" cmpd="sng" algn="ctr">
            <a:solidFill>
              <a:srgbClr val="FFFFFF">
                <a:lumMod val="75000"/>
              </a:srgbClr>
            </a:solidFill>
            <a:prstDash val="dash"/>
            <a:headEnd type="none"/>
            <a:tailEnd type="none" w="sm" len="sm"/>
          </a:ln>
          <a:effectLst/>
        </p:spPr>
      </p:cxnSp>
      <p:cxnSp>
        <p:nvCxnSpPr>
          <p:cNvPr id="55" name="Straight Connector 54">
            <a:extLst>
              <a:ext uri="{FF2B5EF4-FFF2-40B4-BE49-F238E27FC236}">
                <a16:creationId xmlns:a16="http://schemas.microsoft.com/office/drawing/2014/main" id="{920BBA47-34C6-459B-B926-95C66C0E295F}"/>
              </a:ext>
              <a:ext uri="{C183D7F6-B498-43B3-948B-1728B52AA6E4}">
                <adec:decorative xmlns:adec="http://schemas.microsoft.com/office/drawing/2017/decorative" val="1"/>
              </a:ext>
            </a:extLst>
          </p:cNvPr>
          <p:cNvCxnSpPr>
            <a:cxnSpLocks/>
          </p:cNvCxnSpPr>
          <p:nvPr/>
        </p:nvCxnSpPr>
        <p:spPr>
          <a:xfrm>
            <a:off x="5732463" y="3359363"/>
            <a:ext cx="5883768" cy="0"/>
          </a:xfrm>
          <a:prstGeom prst="line">
            <a:avLst/>
          </a:prstGeom>
          <a:noFill/>
          <a:ln w="6350" cap="flat" cmpd="sng" algn="ctr">
            <a:solidFill>
              <a:srgbClr val="FFFFFF">
                <a:lumMod val="75000"/>
              </a:srgbClr>
            </a:solidFill>
            <a:prstDash val="dash"/>
            <a:headEnd type="none"/>
            <a:tailEnd type="none" w="sm" len="sm"/>
          </a:ln>
          <a:effectLst/>
        </p:spPr>
      </p:cxnSp>
      <p:cxnSp>
        <p:nvCxnSpPr>
          <p:cNvPr id="56" name="Straight Connector 55">
            <a:extLst>
              <a:ext uri="{FF2B5EF4-FFF2-40B4-BE49-F238E27FC236}">
                <a16:creationId xmlns:a16="http://schemas.microsoft.com/office/drawing/2014/main" id="{415E6C39-6273-4FD8-828B-D100E8783F9F}"/>
              </a:ext>
              <a:ext uri="{C183D7F6-B498-43B3-948B-1728B52AA6E4}">
                <adec:decorative xmlns:adec="http://schemas.microsoft.com/office/drawing/2017/decorative" val="1"/>
              </a:ext>
            </a:extLst>
          </p:cNvPr>
          <p:cNvCxnSpPr>
            <a:cxnSpLocks/>
          </p:cNvCxnSpPr>
          <p:nvPr/>
        </p:nvCxnSpPr>
        <p:spPr>
          <a:xfrm>
            <a:off x="5732463" y="4518343"/>
            <a:ext cx="5883768" cy="0"/>
          </a:xfrm>
          <a:prstGeom prst="line">
            <a:avLst/>
          </a:prstGeom>
          <a:noFill/>
          <a:ln w="6350" cap="flat" cmpd="sng" algn="ctr">
            <a:solidFill>
              <a:srgbClr val="FFFFFF">
                <a:lumMod val="75000"/>
              </a:srgbClr>
            </a:solidFill>
            <a:prstDash val="dash"/>
            <a:headEnd type="none"/>
            <a:tailEnd type="none" w="sm" len="sm"/>
          </a:ln>
          <a:effectLst/>
        </p:spPr>
      </p:cxnSp>
    </p:spTree>
    <p:extLst>
      <p:ext uri="{BB962C8B-B14F-4D97-AF65-F5344CB8AC3E}">
        <p14:creationId xmlns:p14="http://schemas.microsoft.com/office/powerpoint/2010/main" val="29597212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6EA1F6-F4AE-439E-AE09-AE462CEC3CF6}"/>
              </a:ext>
            </a:extLst>
          </p:cNvPr>
          <p:cNvSpPr/>
          <p:nvPr/>
        </p:nvSpPr>
        <p:spPr>
          <a:xfrm>
            <a:off x="694531" y="1785145"/>
            <a:ext cx="5257007" cy="4140994"/>
          </a:xfrm>
          <a:prstGeom prst="rect">
            <a:avLst/>
          </a:prstGeom>
          <a:solidFill>
            <a:schemeClr val="tx1"/>
          </a:solidFill>
          <a:ln w="952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37160" rIns="137160" bIns="65865" numCol="1" spcCol="1270" anchor="t" anchorCtr="0">
            <a:noAutofit/>
          </a:bodyPr>
          <a:lstStyle/>
          <a:p>
            <a:pPr marL="0" lvl="0" indent="0" defTabSz="577850">
              <a:spcBef>
                <a:spcPct val="0"/>
              </a:spcBef>
              <a:spcAft>
                <a:spcPct val="35000"/>
              </a:spcAft>
              <a:buNone/>
            </a:pPr>
            <a:r>
              <a:rPr lang="en-US" sz="1600" kern="1200">
                <a:solidFill>
                  <a:schemeClr val="bg1"/>
                </a:solidFill>
                <a:latin typeface="+mj-lt"/>
              </a:rPr>
              <a:t> </a:t>
            </a:r>
            <a:endParaRPr lang="en-IN" sz="1600" kern="1200">
              <a:solidFill>
                <a:schemeClr val="bg1"/>
              </a:solidFill>
              <a:latin typeface="+mj-lt"/>
            </a:endParaRPr>
          </a:p>
        </p:txBody>
      </p:sp>
      <p:sp>
        <p:nvSpPr>
          <p:cNvPr id="17" name="Rectangle 16">
            <a:extLst>
              <a:ext uri="{FF2B5EF4-FFF2-40B4-BE49-F238E27FC236}">
                <a16:creationId xmlns:a16="http://schemas.microsoft.com/office/drawing/2014/main" id="{466E1F08-B161-47F9-B1D8-72ACD684A6F4}"/>
              </a:ext>
            </a:extLst>
          </p:cNvPr>
          <p:cNvSpPr/>
          <p:nvPr/>
        </p:nvSpPr>
        <p:spPr>
          <a:xfrm>
            <a:off x="6243482" y="1785141"/>
            <a:ext cx="5253987" cy="4140994"/>
          </a:xfrm>
          <a:prstGeom prst="rect">
            <a:avLst/>
          </a:prstGeom>
          <a:solidFill>
            <a:schemeClr val="tx1"/>
          </a:solidFill>
          <a:ln w="952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137160" rIns="137160" bIns="65865" numCol="1" spcCol="1270" anchor="t" anchorCtr="0">
            <a:noAutofit/>
          </a:bodyPr>
          <a:lstStyle/>
          <a:p>
            <a:pPr marL="0" lvl="0" indent="0" defTabSz="577850">
              <a:spcBef>
                <a:spcPct val="0"/>
              </a:spcBef>
              <a:spcAft>
                <a:spcPct val="35000"/>
              </a:spcAft>
              <a:buNone/>
            </a:pPr>
            <a:r>
              <a:rPr lang="en-US" sz="1600" kern="1200">
                <a:solidFill>
                  <a:schemeClr val="bg1"/>
                </a:solidFill>
                <a:latin typeface="+mj-lt"/>
              </a:rPr>
              <a:t> </a:t>
            </a:r>
            <a:endParaRPr lang="en-IN" sz="1600" kern="1200">
              <a:solidFill>
                <a:schemeClr val="bg1"/>
              </a:solidFill>
              <a:latin typeface="+mj-lt"/>
            </a:endParaRPr>
          </a:p>
        </p:txBody>
      </p:sp>
      <p:sp>
        <p:nvSpPr>
          <p:cNvPr id="9" name="Title 8">
            <a:extLst>
              <a:ext uri="{FF2B5EF4-FFF2-40B4-BE49-F238E27FC236}">
                <a16:creationId xmlns:a16="http://schemas.microsoft.com/office/drawing/2014/main" id="{57FFF3FC-FA20-462D-B1D2-F793CEAC0125}"/>
              </a:ext>
            </a:extLst>
          </p:cNvPr>
          <p:cNvSpPr>
            <a:spLocks noGrp="1"/>
          </p:cNvSpPr>
          <p:nvPr>
            <p:ph type="title"/>
          </p:nvPr>
        </p:nvSpPr>
        <p:spPr>
          <a:xfrm>
            <a:off x="588263" y="457200"/>
            <a:ext cx="11018520" cy="492443"/>
          </a:xfrm>
        </p:spPr>
        <p:txBody>
          <a:bodyPr/>
          <a:lstStyle/>
          <a:p>
            <a:r>
              <a:rPr lang="en-IN"/>
              <a:t>Reference Materials</a:t>
            </a:r>
          </a:p>
        </p:txBody>
      </p:sp>
      <p:sp>
        <p:nvSpPr>
          <p:cNvPr id="2" name="Footer Placeholder 1">
            <a:extLst>
              <a:ext uri="{FF2B5EF4-FFF2-40B4-BE49-F238E27FC236}">
                <a16:creationId xmlns:a16="http://schemas.microsoft.com/office/drawing/2014/main" id="{69730407-952F-49A8-94F1-92CB764AD51D}"/>
              </a:ext>
            </a:extLst>
          </p:cNvPr>
          <p:cNvSpPr>
            <a:spLocks noGrp="1"/>
          </p:cNvSpPr>
          <p:nvPr>
            <p:ph type="ftr" sz="quarter" idx="10"/>
          </p:nvPr>
        </p:nvSpPr>
        <p:spPr>
          <a:xfrm>
            <a:off x="4038600" y="6631852"/>
            <a:ext cx="4114800" cy="123111"/>
          </a:xfrm>
        </p:spPr>
        <p:txBody>
          <a:bodyPr anchor="ctr">
            <a:normAutofit/>
          </a:bodyPr>
          <a:lstStyle/>
          <a:p>
            <a:r>
              <a:rPr lang="en-US"/>
              <a:t>Microsoft Confidential - Internal Use Only</a:t>
            </a:r>
          </a:p>
        </p:txBody>
      </p:sp>
      <p:sp>
        <p:nvSpPr>
          <p:cNvPr id="3" name="Slide Number Placeholder 2">
            <a:extLst>
              <a:ext uri="{FF2B5EF4-FFF2-40B4-BE49-F238E27FC236}">
                <a16:creationId xmlns:a16="http://schemas.microsoft.com/office/drawing/2014/main" id="{3E742900-826E-4059-B9F7-5098436C4FE2}"/>
              </a:ext>
            </a:extLst>
          </p:cNvPr>
          <p:cNvSpPr>
            <a:spLocks noGrp="1"/>
          </p:cNvSpPr>
          <p:nvPr>
            <p:ph type="sldNum" sz="quarter" idx="11"/>
          </p:nvPr>
        </p:nvSpPr>
        <p:spPr>
          <a:xfrm>
            <a:off x="11643614" y="6631852"/>
            <a:ext cx="215900" cy="123111"/>
          </a:xfrm>
        </p:spPr>
        <p:txBody>
          <a:bodyPr wrap="square" anchor="ctr">
            <a:normAutofit/>
          </a:bodyPr>
          <a:lstStyle/>
          <a:p>
            <a:fld id="{C435EBD8-2B4E-460A-B166-558D15DA4B06}" type="slidenum">
              <a:rPr lang="en-US" smtClean="0"/>
              <a:pPr/>
              <a:t>9</a:t>
            </a:fld>
            <a:endParaRPr lang="en-US"/>
          </a:p>
        </p:txBody>
      </p:sp>
      <p:sp>
        <p:nvSpPr>
          <p:cNvPr id="14" name="Rectangle 13">
            <a:extLst>
              <a:ext uri="{FF2B5EF4-FFF2-40B4-BE49-F238E27FC236}">
                <a16:creationId xmlns:a16="http://schemas.microsoft.com/office/drawing/2014/main" id="{085A7612-1630-43F4-97BE-D6A9BA21F165}"/>
              </a:ext>
            </a:extLst>
          </p:cNvPr>
          <p:cNvSpPr/>
          <p:nvPr/>
        </p:nvSpPr>
        <p:spPr>
          <a:xfrm>
            <a:off x="584200" y="1674813"/>
            <a:ext cx="5257005" cy="4140991"/>
          </a:xfrm>
          <a:prstGeom prst="rect">
            <a:avLst/>
          </a:prstGeom>
          <a:solidFill>
            <a:schemeClr val="tx1">
              <a:lumMod val="95000"/>
            </a:schemeClr>
          </a:solidFill>
          <a:ln w="3175">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600" tIns="914400" rIns="137160" bIns="65865" numCol="1" spcCol="1270" anchor="t" anchorCtr="0">
            <a:noAutofit/>
          </a:bodyPr>
          <a:lstStyle/>
          <a:p>
            <a:pPr marL="285750" lvl="0" indent="-285750" defTabSz="577850">
              <a:spcBef>
                <a:spcPts val="600"/>
              </a:spcBef>
              <a:spcAft>
                <a:spcPts val="1200"/>
              </a:spcAft>
              <a:buFont typeface="Arial" panose="020B0604020202020204" pitchFamily="34" charset="0"/>
              <a:buChar char="•"/>
            </a:pPr>
            <a:r>
              <a:rPr lang="en-US" u="sng" dirty="0">
                <a:solidFill>
                  <a:srgbClr val="00423B"/>
                </a:solidFill>
                <a:hlinkClick r:id="rId2">
                  <a:extLst>
                    <a:ext uri="{A12FA001-AC4F-418D-AE19-62706E023703}">
                      <ahyp:hlinkClr xmlns:ahyp="http://schemas.microsoft.com/office/drawing/2018/hyperlinkcolor" val="tx"/>
                    </a:ext>
                  </a:extLst>
                </a:hlinkClick>
              </a:rPr>
              <a:t>Hackathon Proctor Prep </a:t>
            </a:r>
            <a:r>
              <a:rPr lang="en-US" u="sng" dirty="0" err="1">
                <a:solidFill>
                  <a:srgbClr val="00423B"/>
                </a:solidFill>
                <a:hlinkClick r:id="rId2">
                  <a:extLst>
                    <a:ext uri="{A12FA001-AC4F-418D-AE19-62706E023703}">
                      <ahyp:hlinkClr xmlns:ahyp="http://schemas.microsoft.com/office/drawing/2018/hyperlinkcolor" val="tx"/>
                    </a:ext>
                  </a:extLst>
                </a:hlinkClick>
              </a:rPr>
              <a:t>Material_Proctor</a:t>
            </a:r>
            <a:r>
              <a:rPr lang="en-US" u="sng" dirty="0">
                <a:solidFill>
                  <a:srgbClr val="00423B"/>
                </a:solidFill>
                <a:hlinkClick r:id="rId2">
                  <a:extLst>
                    <a:ext uri="{A12FA001-AC4F-418D-AE19-62706E023703}">
                      <ahyp:hlinkClr xmlns:ahyp="http://schemas.microsoft.com/office/drawing/2018/hyperlinkcolor" val="tx"/>
                    </a:ext>
                  </a:extLst>
                </a:hlinkClick>
              </a:rPr>
              <a:t> Guide</a:t>
            </a:r>
            <a:endParaRPr lang="en-US" u="sng" dirty="0">
              <a:solidFill>
                <a:srgbClr val="00423B"/>
              </a:solidFill>
              <a:hlinkClick r:id="rId3">
                <a:extLst>
                  <a:ext uri="{A12FA001-AC4F-418D-AE19-62706E023703}">
                    <ahyp:hlinkClr xmlns:ahyp="http://schemas.microsoft.com/office/drawing/2018/hyperlinkcolor" val="tx"/>
                  </a:ext>
                </a:extLst>
              </a:hlinkClick>
            </a:endParaRPr>
          </a:p>
          <a:p>
            <a:pPr marL="285750" lvl="0" indent="-285750" defTabSz="577850">
              <a:spcBef>
                <a:spcPts val="600"/>
              </a:spcBef>
              <a:spcAft>
                <a:spcPts val="1200"/>
              </a:spcAft>
              <a:buFont typeface="Arial" panose="020B0604020202020204" pitchFamily="34" charset="0"/>
              <a:buChar char="•"/>
            </a:pPr>
            <a:r>
              <a:rPr lang="en-US" dirty="0">
                <a:solidFill>
                  <a:srgbClr val="00423B"/>
                </a:solidFill>
                <a:hlinkClick r:id="rId3">
                  <a:extLst>
                    <a:ext uri="{A12FA001-AC4F-418D-AE19-62706E023703}">
                      <ahyp:hlinkClr xmlns:ahyp="http://schemas.microsoft.com/office/drawing/2018/hyperlinkcolor" val="tx"/>
                    </a:ext>
                  </a:extLst>
                </a:hlinkClick>
              </a:rPr>
              <a:t>Hackathon Proctor Prep Material Landing Page</a:t>
            </a:r>
            <a:endParaRPr lang="en-US" dirty="0">
              <a:solidFill>
                <a:srgbClr val="00423B"/>
              </a:solidFill>
            </a:endParaRPr>
          </a:p>
          <a:p>
            <a:pPr marL="285750" lvl="0" indent="-285750" defTabSz="577850">
              <a:spcBef>
                <a:spcPts val="600"/>
              </a:spcBef>
              <a:spcAft>
                <a:spcPts val="1200"/>
              </a:spcAft>
              <a:buFont typeface="Arial" panose="020B0604020202020204" pitchFamily="34" charset="0"/>
              <a:buChar char="•"/>
            </a:pPr>
            <a:r>
              <a:rPr lang="en-US" kern="1200" dirty="0">
                <a:solidFill>
                  <a:srgbClr val="00423B"/>
                </a:solidFill>
                <a:hlinkClick r:id="rId4">
                  <a:extLst>
                    <a:ext uri="{A12FA001-AC4F-418D-AE19-62706E023703}">
                      <ahyp:hlinkClr xmlns:ahyp="http://schemas.microsoft.com/office/drawing/2018/hyperlinkcolor" val="tx"/>
                    </a:ext>
                  </a:extLst>
                </a:hlinkClick>
              </a:rPr>
              <a:t>Proctor training recording</a:t>
            </a:r>
            <a:endParaRPr lang="en-US" kern="1200" dirty="0">
              <a:solidFill>
                <a:srgbClr val="00423B"/>
              </a:solidFill>
            </a:endParaRPr>
          </a:p>
        </p:txBody>
      </p:sp>
      <p:sp>
        <p:nvSpPr>
          <p:cNvPr id="15" name="Rectangle 14">
            <a:extLst>
              <a:ext uri="{FF2B5EF4-FFF2-40B4-BE49-F238E27FC236}">
                <a16:creationId xmlns:a16="http://schemas.microsoft.com/office/drawing/2014/main" id="{6A696B72-1B5A-4CC6-AC7E-64677C085C6F}"/>
              </a:ext>
            </a:extLst>
          </p:cNvPr>
          <p:cNvSpPr/>
          <p:nvPr/>
        </p:nvSpPr>
        <p:spPr>
          <a:xfrm>
            <a:off x="6353813" y="1674813"/>
            <a:ext cx="5255575" cy="4140992"/>
          </a:xfrm>
          <a:prstGeom prst="rect">
            <a:avLst/>
          </a:prstGeom>
          <a:solidFill>
            <a:schemeClr val="tx1">
              <a:lumMod val="95000"/>
            </a:schemeClr>
          </a:solidFill>
          <a:ln w="3175">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600" tIns="914400" rIns="137160" bIns="65865" numCol="1" spcCol="1270" anchor="t" anchorCtr="0">
            <a:noAutofit/>
          </a:bodyPr>
          <a:lstStyle/>
          <a:p>
            <a:pPr marL="285750" indent="-285750" defTabSz="577850">
              <a:spcBef>
                <a:spcPct val="0"/>
              </a:spcBef>
              <a:spcAft>
                <a:spcPts val="1200"/>
              </a:spcAft>
              <a:buFont typeface="Arial" panose="020B0604020202020204" pitchFamily="34" charset="0"/>
              <a:buChar char="•"/>
            </a:pPr>
            <a:r>
              <a:rPr lang="en-US" dirty="0">
                <a:solidFill>
                  <a:srgbClr val="00423B"/>
                </a:solidFill>
                <a:hlinkClick r:id="rId5">
                  <a:extLst>
                    <a:ext uri="{A12FA001-AC4F-418D-AE19-62706E023703}">
                      <ahyp:hlinkClr xmlns:ahyp="http://schemas.microsoft.com/office/drawing/2018/hyperlinkcolor" val="tx"/>
                    </a:ext>
                  </a:extLst>
                </a:hlinkClick>
              </a:rPr>
              <a:t>Hackathon Coach Guide VCM &amp; Cloud Sandbox</a:t>
            </a:r>
            <a:endParaRPr lang="en-US" dirty="0">
              <a:solidFill>
                <a:srgbClr val="00423B"/>
              </a:solidFill>
            </a:endParaRPr>
          </a:p>
        </p:txBody>
      </p:sp>
      <p:sp>
        <p:nvSpPr>
          <p:cNvPr id="21" name="Rectangle 20">
            <a:extLst>
              <a:ext uri="{FF2B5EF4-FFF2-40B4-BE49-F238E27FC236}">
                <a16:creationId xmlns:a16="http://schemas.microsoft.com/office/drawing/2014/main" id="{FCE853BD-30DB-4164-A19A-3205BC0D9AB8}"/>
              </a:ext>
            </a:extLst>
          </p:cNvPr>
          <p:cNvSpPr/>
          <p:nvPr/>
        </p:nvSpPr>
        <p:spPr bwMode="auto">
          <a:xfrm flipH="1" flipV="1">
            <a:off x="715006" y="1674812"/>
            <a:ext cx="572774" cy="696912"/>
          </a:xfrm>
          <a:prstGeom prst="rect">
            <a:avLst/>
          </a:prstGeom>
          <a:solidFill>
            <a:srgbClr val="006458"/>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4" name="Rectangle 23">
            <a:extLst>
              <a:ext uri="{FF2B5EF4-FFF2-40B4-BE49-F238E27FC236}">
                <a16:creationId xmlns:a16="http://schemas.microsoft.com/office/drawing/2014/main" id="{6994ED2C-78A6-445D-9DE2-8850C9FE0131}"/>
              </a:ext>
            </a:extLst>
          </p:cNvPr>
          <p:cNvSpPr/>
          <p:nvPr/>
        </p:nvSpPr>
        <p:spPr bwMode="auto">
          <a:xfrm flipH="1" flipV="1">
            <a:off x="6484619" y="1674812"/>
            <a:ext cx="572774" cy="696912"/>
          </a:xfrm>
          <a:prstGeom prst="rect">
            <a:avLst/>
          </a:prstGeom>
          <a:solidFill>
            <a:srgbClr val="006458"/>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7" name="Rectangle 26">
            <a:extLst>
              <a:ext uri="{FF2B5EF4-FFF2-40B4-BE49-F238E27FC236}">
                <a16:creationId xmlns:a16="http://schemas.microsoft.com/office/drawing/2014/main" id="{6CECB6FA-C786-473D-8F20-C5E9E76A24EC}"/>
              </a:ext>
            </a:extLst>
          </p:cNvPr>
          <p:cNvSpPr/>
          <p:nvPr/>
        </p:nvSpPr>
        <p:spPr>
          <a:xfrm>
            <a:off x="584200" y="1674813"/>
            <a:ext cx="5257005" cy="696912"/>
          </a:xfrm>
          <a:prstGeom prst="rect">
            <a:avLst/>
          </a:prstGeom>
          <a:noFill/>
          <a:ln w="3175">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0" tIns="228600" rIns="137160" bIns="65865" numCol="1" spcCol="1270" anchor="t" anchorCtr="0">
            <a:noAutofit/>
          </a:bodyPr>
          <a:lstStyle/>
          <a:p>
            <a:pPr marL="0" lvl="0" indent="0" defTabSz="577850">
              <a:spcBef>
                <a:spcPct val="0"/>
              </a:spcBef>
              <a:spcAft>
                <a:spcPct val="35000"/>
              </a:spcAft>
              <a:buNone/>
            </a:pPr>
            <a:r>
              <a:rPr lang="en-US" kern="1200">
                <a:solidFill>
                  <a:schemeClr val="bg2"/>
                </a:solidFill>
                <a:latin typeface="+mj-lt"/>
              </a:rPr>
              <a:t>Microsoft Proctor Guide:</a:t>
            </a:r>
            <a:endParaRPr lang="en-IN" kern="1200">
              <a:solidFill>
                <a:schemeClr val="bg2"/>
              </a:solidFill>
              <a:latin typeface="+mj-lt"/>
            </a:endParaRPr>
          </a:p>
        </p:txBody>
      </p:sp>
      <p:sp>
        <p:nvSpPr>
          <p:cNvPr id="28" name="Rectangle 27">
            <a:extLst>
              <a:ext uri="{FF2B5EF4-FFF2-40B4-BE49-F238E27FC236}">
                <a16:creationId xmlns:a16="http://schemas.microsoft.com/office/drawing/2014/main" id="{A1276DA6-89BD-4389-850D-4E27F9C3A981}"/>
              </a:ext>
            </a:extLst>
          </p:cNvPr>
          <p:cNvSpPr/>
          <p:nvPr/>
        </p:nvSpPr>
        <p:spPr>
          <a:xfrm>
            <a:off x="6353813" y="1674813"/>
            <a:ext cx="5255575" cy="696912"/>
          </a:xfrm>
          <a:prstGeom prst="rect">
            <a:avLst/>
          </a:prstGeom>
          <a:noFill/>
          <a:ln w="3175">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0" tIns="228600" rIns="137160" bIns="65865" numCol="1" spcCol="1270" anchor="t" anchorCtr="0">
            <a:noAutofit/>
          </a:bodyPr>
          <a:lstStyle/>
          <a:p>
            <a:pPr marL="0" lvl="0" indent="0" defTabSz="577850">
              <a:spcBef>
                <a:spcPct val="0"/>
              </a:spcBef>
              <a:spcAft>
                <a:spcPct val="35000"/>
              </a:spcAft>
              <a:buNone/>
            </a:pPr>
            <a:r>
              <a:rPr lang="en-US" kern="1200" err="1">
                <a:solidFill>
                  <a:schemeClr val="bg2"/>
                </a:solidFill>
                <a:latin typeface="+mj-lt"/>
              </a:rPr>
              <a:t>Opsgility</a:t>
            </a:r>
            <a:r>
              <a:rPr lang="en-US" kern="1200">
                <a:solidFill>
                  <a:schemeClr val="bg2"/>
                </a:solidFill>
                <a:latin typeface="+mj-lt"/>
              </a:rPr>
              <a:t> Reference Materials: </a:t>
            </a:r>
            <a:endParaRPr lang="en-IN" kern="1200">
              <a:solidFill>
                <a:schemeClr val="bg2"/>
              </a:solidFill>
              <a:latin typeface="+mj-lt"/>
            </a:endParaRPr>
          </a:p>
        </p:txBody>
      </p:sp>
      <p:sp>
        <p:nvSpPr>
          <p:cNvPr id="29" name="CRMArticles_EFF5" title="Icon of two documents stacked together with writing on them">
            <a:extLst>
              <a:ext uri="{FF2B5EF4-FFF2-40B4-BE49-F238E27FC236}">
                <a16:creationId xmlns:a16="http://schemas.microsoft.com/office/drawing/2014/main" id="{1D39C6EA-9EA8-4944-95AB-DDCBFD59BCC2}"/>
              </a:ext>
            </a:extLst>
          </p:cNvPr>
          <p:cNvSpPr>
            <a:spLocks noChangeAspect="1" noEditPoints="1"/>
          </p:cNvSpPr>
          <p:nvPr/>
        </p:nvSpPr>
        <p:spPr bwMode="auto">
          <a:xfrm>
            <a:off x="842965" y="1840388"/>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BulletedList_E8FD" title="Icon of a bulleted list">
            <a:extLst>
              <a:ext uri="{FF2B5EF4-FFF2-40B4-BE49-F238E27FC236}">
                <a16:creationId xmlns:a16="http://schemas.microsoft.com/office/drawing/2014/main" id="{C2A6098C-A15D-4236-B87D-919A07A04120}"/>
              </a:ext>
            </a:extLst>
          </p:cNvPr>
          <p:cNvSpPr>
            <a:spLocks noChangeAspect="1" noEditPoints="1"/>
          </p:cNvSpPr>
          <p:nvPr/>
        </p:nvSpPr>
        <p:spPr bwMode="auto">
          <a:xfrm>
            <a:off x="6569712" y="1909954"/>
            <a:ext cx="402588" cy="226628"/>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30383342"/>
      </p:ext>
    </p:extLst>
  </p:cSld>
  <p:clrMapOvr>
    <a:masterClrMapping/>
  </p:clrMapOvr>
  <p:transition>
    <p:fade/>
  </p:transition>
</p:sld>
</file>

<file path=ppt/theme/theme1.xml><?xml version="1.0" encoding="utf-8"?>
<a:theme xmlns:a="http://schemas.openxmlformats.org/drawingml/2006/main" name="3_Black Template">
  <a:themeElements>
    <a:clrScheme name="TS_20_Teal on Black">
      <a:dk1>
        <a:srgbClr val="000000"/>
      </a:dk1>
      <a:lt1>
        <a:srgbClr val="FFFFFF"/>
      </a:lt1>
      <a:dk2>
        <a:srgbClr val="274B47"/>
      </a:dk2>
      <a:lt2>
        <a:srgbClr val="E6E6E6"/>
      </a:lt2>
      <a:accent1>
        <a:srgbClr val="30E5D0"/>
      </a:accent1>
      <a:accent2>
        <a:srgbClr val="008575"/>
      </a:accent2>
      <a:accent3>
        <a:srgbClr val="274B47"/>
      </a:accent3>
      <a:accent4>
        <a:srgbClr val="50E6FF"/>
      </a:accent4>
      <a:accent5>
        <a:srgbClr val="0078D4"/>
      </a:accent5>
      <a:accent6>
        <a:srgbClr val="D2D2D2"/>
      </a:accent6>
      <a:hlink>
        <a:srgbClr val="30E5D0"/>
      </a:hlink>
      <a:folHlink>
        <a:srgbClr val="30E5D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dirty="0" err="1" smtClean="0">
            <a:solidFill>
              <a:schemeClr val="bg1"/>
            </a:solidFill>
          </a:defRPr>
        </a:defPPr>
      </a:lstStyle>
    </a:txDef>
  </a:objectDefaults>
  <a:extraClrSchemeLst/>
  <a:extLst>
    <a:ext uri="{05A4C25C-085E-4340-85A3-A5531E510DB2}">
      <thm15:themeFamily xmlns:thm15="http://schemas.microsoft.com/office/thememl/2012/main" name="Template Starter Teal - February 2020.potx" id="{ED1A6496-A683-46AB-8E23-C2F28A40B1A7}" vid="{6017B456-6C7F-4CBA-A12B-A3732CAB3A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D566D8BC833594AA519ECD4349F6B7D" ma:contentTypeVersion="4" ma:contentTypeDescription="Create a new document." ma:contentTypeScope="" ma:versionID="a1a7f65f75f9aa2c5ee55cc3542d13e0">
  <xsd:schema xmlns:xsd="http://www.w3.org/2001/XMLSchema" xmlns:xs="http://www.w3.org/2001/XMLSchema" xmlns:p="http://schemas.microsoft.com/office/2006/metadata/properties" xmlns:ns2="52a032bb-7ca4-4c99-a2f0-a83f61f45075" xmlns:ns3="e69efd89-ea43-4afc-a646-148eef9a2488" targetNamespace="http://schemas.microsoft.com/office/2006/metadata/properties" ma:root="true" ma:fieldsID="3e3abf96ae3c98ec7242f3afc632c45c" ns2:_="" ns3:_="">
    <xsd:import namespace="52a032bb-7ca4-4c99-a2f0-a83f61f45075"/>
    <xsd:import namespace="e69efd89-ea43-4afc-a646-148eef9a248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a032bb-7ca4-4c99-a2f0-a83f61f450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69efd89-ea43-4afc-a646-148eef9a248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E6375C-0207-4A2E-A685-3FDD4CAB3A82}">
  <ds:schemaRefs>
    <ds:schemaRef ds:uri="http://schemas.microsoft.com/sharepoint/v3/contenttype/forms"/>
  </ds:schemaRefs>
</ds:datastoreItem>
</file>

<file path=customXml/itemProps2.xml><?xml version="1.0" encoding="utf-8"?>
<ds:datastoreItem xmlns:ds="http://schemas.openxmlformats.org/officeDocument/2006/customXml" ds:itemID="{126DDD30-97B5-4ECD-8A72-A265F56C0AB4}">
  <ds:schemaRefs>
    <ds:schemaRef ds:uri="http://schemas.microsoft.com/office/2006/metadata/properties"/>
    <ds:schemaRef ds:uri="http://purl.org/dc/elements/1.1/"/>
    <ds:schemaRef ds:uri="52a032bb-7ca4-4c99-a2f0-a83f61f45075"/>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F86024AE-6AAC-4FC8-AD51-AE262E174A98}"/>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1626</Words>
  <Application>Microsoft Office PowerPoint</Application>
  <PresentationFormat>Widescreen</PresentationFormat>
  <Paragraphs>187</Paragraphs>
  <Slides>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Segoe UI</vt:lpstr>
      <vt:lpstr>Segoe UI Semibold</vt:lpstr>
      <vt:lpstr>Segoe UI Semilight</vt:lpstr>
      <vt:lpstr>Wingdings</vt:lpstr>
      <vt:lpstr>3_Black Template</vt:lpstr>
      <vt:lpstr>Train the Trainer September 21-23 Hackathon</vt:lpstr>
      <vt:lpstr>PowerPoint Presentation</vt:lpstr>
      <vt:lpstr>PowerPoint Presentation</vt:lpstr>
      <vt:lpstr>Microsoft’s sustainability journey </vt:lpstr>
      <vt:lpstr>Achieve Sustainability Transformation</vt:lpstr>
      <vt:lpstr>Sustainable Smart Buildings Hackathon </vt:lpstr>
      <vt:lpstr>PowerPoint Presentation</vt:lpstr>
      <vt:lpstr>PowerPoint Presentation</vt:lpstr>
      <vt:lpstr>Reference Materials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Sustainability Hackathons   Smart Buildings    AI in Sustainability Market Development Team 2021</dc:title>
  <dc:creator>Tiffany Shaw</dc:creator>
  <cp:lastModifiedBy>Veronica Eeckhoudt</cp:lastModifiedBy>
  <cp:revision>1</cp:revision>
  <dcterms:created xsi:type="dcterms:W3CDTF">2021-06-16T18:27:28Z</dcterms:created>
  <dcterms:modified xsi:type="dcterms:W3CDTF">2021-09-09T20:57:31Z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0x010100DD566D8BC833594AA519ECD4349F6B7D</vt:lpwstr>
  </property>
</Properties>
</file>